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8"/>
  </p:notesMasterIdLst>
  <p:sldIdLst>
    <p:sldId id="256" r:id="rId2"/>
    <p:sldId id="259" r:id="rId3"/>
    <p:sldId id="258" r:id="rId4"/>
    <p:sldId id="309" r:id="rId5"/>
    <p:sldId id="310" r:id="rId6"/>
    <p:sldId id="311" r:id="rId7"/>
    <p:sldId id="261" r:id="rId8"/>
    <p:sldId id="260" r:id="rId9"/>
    <p:sldId id="274" r:id="rId10"/>
    <p:sldId id="306" r:id="rId11"/>
    <p:sldId id="307" r:id="rId12"/>
    <p:sldId id="308" r:id="rId13"/>
    <p:sldId id="269" r:id="rId14"/>
    <p:sldId id="275" r:id="rId15"/>
    <p:sldId id="270" r:id="rId16"/>
    <p:sldId id="312" r:id="rId17"/>
    <p:sldId id="276" r:id="rId18"/>
    <p:sldId id="313" r:id="rId19"/>
    <p:sldId id="314" r:id="rId20"/>
    <p:sldId id="315" r:id="rId21"/>
    <p:sldId id="316" r:id="rId22"/>
    <p:sldId id="317" r:id="rId23"/>
    <p:sldId id="318" r:id="rId24"/>
    <p:sldId id="319" r:id="rId25"/>
    <p:sldId id="283" r:id="rId26"/>
    <p:sldId id="263" r:id="rId27"/>
  </p:sldIdLst>
  <p:sldSz cx="9144000" cy="5143500" type="screen16x9"/>
  <p:notesSz cx="6858000" cy="9144000"/>
  <p:embeddedFontLst>
    <p:embeddedFont>
      <p:font typeface="Anaheim" panose="020B0604020202020204" charset="0"/>
      <p:regular r:id="rId29"/>
    </p:embeddedFont>
    <p:embeddedFont>
      <p:font typeface="Bebas Neue" panose="020B0606020202050201" pitchFamily="34" charset="0"/>
      <p:regular r:id="rId30"/>
    </p:embeddedFont>
    <p:embeddedFont>
      <p:font typeface="Calibri" panose="020F0502020204030204" pitchFamily="34" charset="0"/>
      <p:regular r:id="rId31"/>
      <p:bold r:id="rId32"/>
      <p:italic r:id="rId33"/>
      <p:boldItalic r:id="rId34"/>
    </p:embeddedFont>
    <p:embeddedFont>
      <p:font typeface="Montserrat" panose="00000500000000000000" pitchFamily="2" charset="0"/>
      <p:regular r:id="rId35"/>
      <p:bold r:id="rId36"/>
      <p:italic r:id="rId37"/>
      <p:boldItalic r:id="rId38"/>
    </p:embeddedFont>
    <p:embeddedFont>
      <p:font typeface="Montserrat Black" panose="00000A00000000000000" pitchFamily="2" charset="0"/>
      <p:bold r:id="rId39"/>
      <p:boldItalic r:id="rId40"/>
    </p:embeddedFont>
    <p:embeddedFont>
      <p:font typeface="Nunito Light" pitchFamily="2" charset="0"/>
      <p:regular r:id="rId41"/>
      <p: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301A6D-0D14-4E8D-AEEE-7665F99DEED1}" v="53" dt="2023-01-29T08:56:05.906"/>
  </p1510:revLst>
</p1510:revInfo>
</file>

<file path=ppt/tableStyles.xml><?xml version="1.0" encoding="utf-8"?>
<a:tblStyleLst xmlns:a="http://schemas.openxmlformats.org/drawingml/2006/main" def="{24AA8ABA-72E8-4CB0-B04B-2022C30343C3}">
  <a:tblStyle styleId="{24AA8ABA-72E8-4CB0-B04B-2022C30343C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159" d="100"/>
          <a:sy n="159" d="100"/>
        </p:scale>
        <p:origin x="1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3.fntdata"/></Relationships>
</file>

<file path=ppt/media/image1.png>
</file>

<file path=ppt/media/image10.jp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2"/>
        <p:cNvGrpSpPr/>
        <p:nvPr/>
      </p:nvGrpSpPr>
      <p:grpSpPr>
        <a:xfrm>
          <a:off x="0" y="0"/>
          <a:ext cx="0" cy="0"/>
          <a:chOff x="0" y="0"/>
          <a:chExt cx="0" cy="0"/>
        </a:xfrm>
      </p:grpSpPr>
      <p:sp>
        <p:nvSpPr>
          <p:cNvPr id="1853" name="Google Shape;1853;g1734a882cf6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4" name="Google Shape;1854;g1734a882cf6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5881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2"/>
        <p:cNvGrpSpPr/>
        <p:nvPr/>
      </p:nvGrpSpPr>
      <p:grpSpPr>
        <a:xfrm>
          <a:off x="0" y="0"/>
          <a:ext cx="0" cy="0"/>
          <a:chOff x="0" y="0"/>
          <a:chExt cx="0" cy="0"/>
        </a:xfrm>
      </p:grpSpPr>
      <p:sp>
        <p:nvSpPr>
          <p:cNvPr id="1853" name="Google Shape;1853;g1734a882cf6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4" name="Google Shape;1854;g1734a882cf6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4958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9842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1734a882cf6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1734a882cf6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2"/>
        <p:cNvGrpSpPr/>
        <p:nvPr/>
      </p:nvGrpSpPr>
      <p:grpSpPr>
        <a:xfrm>
          <a:off x="0" y="0"/>
          <a:ext cx="0" cy="0"/>
          <a:chOff x="0" y="0"/>
          <a:chExt cx="0" cy="0"/>
        </a:xfrm>
      </p:grpSpPr>
      <p:sp>
        <p:nvSpPr>
          <p:cNvPr id="1873" name="Google Shape;1873;g1734a882cf6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4" name="Google Shape;1874;g1734a882cf6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5"/>
        <p:cNvGrpSpPr/>
        <p:nvPr/>
      </p:nvGrpSpPr>
      <p:grpSpPr>
        <a:xfrm>
          <a:off x="0" y="0"/>
          <a:ext cx="0" cy="0"/>
          <a:chOff x="0" y="0"/>
          <a:chExt cx="0" cy="0"/>
        </a:xfrm>
      </p:grpSpPr>
      <p:sp>
        <p:nvSpPr>
          <p:cNvPr id="1656" name="Google Shape;1656;g1734a882cf6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7" name="Google Shape;1657;g1734a882cf6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7458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46620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1380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 name="Google Shape;1300;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52979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8347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77265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70612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01068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1734a882cf6_0_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1734a882cf6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0"/>
        <p:cNvGrpSpPr/>
        <p:nvPr/>
      </p:nvGrpSpPr>
      <p:grpSpPr>
        <a:xfrm>
          <a:off x="0" y="0"/>
          <a:ext cx="0" cy="0"/>
          <a:chOff x="0" y="0"/>
          <a:chExt cx="0" cy="0"/>
        </a:xfrm>
      </p:grpSpPr>
      <p:sp>
        <p:nvSpPr>
          <p:cNvPr id="1421" name="Google Shape;1421;g1734a882cf6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 name="Google Shape;1422;g1734a882cf6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1"/>
        <p:cNvGrpSpPr/>
        <p:nvPr/>
      </p:nvGrpSpPr>
      <p:grpSpPr>
        <a:xfrm>
          <a:off x="0" y="0"/>
          <a:ext cx="0" cy="0"/>
          <a:chOff x="0" y="0"/>
          <a:chExt cx="0" cy="0"/>
        </a:xfrm>
      </p:grpSpPr>
      <p:sp>
        <p:nvSpPr>
          <p:cNvPr id="1272" name="Google Shape;127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3" name="Google Shape;127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1380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351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2"/>
        <p:cNvGrpSpPr/>
        <p:nvPr/>
      </p:nvGrpSpPr>
      <p:grpSpPr>
        <a:xfrm>
          <a:off x="0" y="0"/>
          <a:ext cx="0" cy="0"/>
          <a:chOff x="0" y="0"/>
          <a:chExt cx="0" cy="0"/>
        </a:xfrm>
      </p:grpSpPr>
      <p:sp>
        <p:nvSpPr>
          <p:cNvPr id="1853" name="Google Shape;1853;g1734a882cf6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4" name="Google Shape;1854;g1734a882cf6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US"/>
              <a:t>Click to edit Master subtitle style</a:t>
            </a:r>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46"/>
        <p:cNvGrpSpPr/>
        <p:nvPr/>
      </p:nvGrpSpPr>
      <p:grpSpPr>
        <a:xfrm>
          <a:off x="0" y="0"/>
          <a:ext cx="0" cy="0"/>
          <a:chOff x="0" y="0"/>
          <a:chExt cx="0" cy="0"/>
        </a:xfrm>
      </p:grpSpPr>
      <p:sp>
        <p:nvSpPr>
          <p:cNvPr id="647" name="Google Shape;647;p16"/>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648" name="Google Shape;648;p16"/>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r>
              <a:rPr lang="en-US"/>
              <a:t>Click to edit Master subtitle style</a:t>
            </a:r>
            <a:endParaRPr/>
          </a:p>
        </p:txBody>
      </p:sp>
      <p:grpSp>
        <p:nvGrpSpPr>
          <p:cNvPr id="649" name="Google Shape;649;p16"/>
          <p:cNvGrpSpPr/>
          <p:nvPr/>
        </p:nvGrpSpPr>
        <p:grpSpPr>
          <a:xfrm rot="10800000">
            <a:off x="5530217" y="3471726"/>
            <a:ext cx="3811962" cy="1913484"/>
            <a:chOff x="4673664" y="4413931"/>
            <a:chExt cx="3811962" cy="1913484"/>
          </a:xfrm>
        </p:grpSpPr>
        <p:grpSp>
          <p:nvGrpSpPr>
            <p:cNvPr id="650" name="Google Shape;650;p16"/>
            <p:cNvGrpSpPr/>
            <p:nvPr/>
          </p:nvGrpSpPr>
          <p:grpSpPr>
            <a:xfrm>
              <a:off x="4673664" y="4413931"/>
              <a:ext cx="3811962" cy="1913484"/>
              <a:chOff x="3825164" y="2626856"/>
              <a:chExt cx="3811962" cy="1913484"/>
            </a:xfrm>
          </p:grpSpPr>
          <p:sp>
            <p:nvSpPr>
              <p:cNvPr id="651" name="Google Shape;651;p16"/>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6"/>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16"/>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6"/>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668"/>
        <p:cNvGrpSpPr/>
        <p:nvPr/>
      </p:nvGrpSpPr>
      <p:grpSpPr>
        <a:xfrm>
          <a:off x="0" y="0"/>
          <a:ext cx="0" cy="0"/>
          <a:chOff x="0" y="0"/>
          <a:chExt cx="0" cy="0"/>
        </a:xfrm>
      </p:grpSpPr>
      <p:sp>
        <p:nvSpPr>
          <p:cNvPr id="669" name="Google Shape;669;p17"/>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670" name="Google Shape;670;p17"/>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grpSp>
        <p:nvGrpSpPr>
          <p:cNvPr id="671" name="Google Shape;671;p17"/>
          <p:cNvGrpSpPr/>
          <p:nvPr/>
        </p:nvGrpSpPr>
        <p:grpSpPr>
          <a:xfrm>
            <a:off x="-958305" y="3475515"/>
            <a:ext cx="1961773" cy="2399979"/>
            <a:chOff x="108580" y="3135490"/>
            <a:chExt cx="1961773" cy="2399979"/>
          </a:xfrm>
        </p:grpSpPr>
        <p:sp>
          <p:nvSpPr>
            <p:cNvPr id="672" name="Google Shape;672;p17"/>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7"/>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7"/>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7"/>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17"/>
            <p:cNvGrpSpPr/>
            <p:nvPr/>
          </p:nvGrpSpPr>
          <p:grpSpPr>
            <a:xfrm>
              <a:off x="108580" y="3135490"/>
              <a:ext cx="1961773" cy="2399979"/>
              <a:chOff x="108580" y="3135490"/>
              <a:chExt cx="1961773" cy="2399979"/>
            </a:xfrm>
          </p:grpSpPr>
          <p:sp>
            <p:nvSpPr>
              <p:cNvPr id="677" name="Google Shape;677;p17"/>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7"/>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7"/>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7"/>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 name="Google Shape;686;p17"/>
          <p:cNvGrpSpPr/>
          <p:nvPr/>
        </p:nvGrpSpPr>
        <p:grpSpPr>
          <a:xfrm>
            <a:off x="7250837" y="-355553"/>
            <a:ext cx="1934332" cy="1332011"/>
            <a:chOff x="7107962" y="-355553"/>
            <a:chExt cx="1934332" cy="1332011"/>
          </a:xfrm>
        </p:grpSpPr>
        <p:sp>
          <p:nvSpPr>
            <p:cNvPr id="687" name="Google Shape;687;p17"/>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7"/>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695"/>
        <p:cNvGrpSpPr/>
        <p:nvPr/>
      </p:nvGrpSpPr>
      <p:grpSpPr>
        <a:xfrm>
          <a:off x="0" y="0"/>
          <a:ext cx="0" cy="0"/>
          <a:chOff x="0" y="0"/>
          <a:chExt cx="0" cy="0"/>
        </a:xfrm>
      </p:grpSpPr>
      <p:grpSp>
        <p:nvGrpSpPr>
          <p:cNvPr id="696" name="Google Shape;696;p18"/>
          <p:cNvGrpSpPr/>
          <p:nvPr/>
        </p:nvGrpSpPr>
        <p:grpSpPr>
          <a:xfrm flipH="1">
            <a:off x="7223396" y="3475515"/>
            <a:ext cx="1961773" cy="2399979"/>
            <a:chOff x="108580" y="3135490"/>
            <a:chExt cx="1961773" cy="2399979"/>
          </a:xfrm>
        </p:grpSpPr>
        <p:sp>
          <p:nvSpPr>
            <p:cNvPr id="697" name="Google Shape;697;p18"/>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8"/>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8"/>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8"/>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18"/>
            <p:cNvGrpSpPr/>
            <p:nvPr/>
          </p:nvGrpSpPr>
          <p:grpSpPr>
            <a:xfrm>
              <a:off x="108580" y="3135490"/>
              <a:ext cx="1961773" cy="2399979"/>
              <a:chOff x="108580" y="3135490"/>
              <a:chExt cx="1961773" cy="2399979"/>
            </a:xfrm>
          </p:grpSpPr>
          <p:sp>
            <p:nvSpPr>
              <p:cNvPr id="702" name="Google Shape;702;p18"/>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8"/>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8"/>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8"/>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8"/>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8"/>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8"/>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 name="Google Shape;711;p18"/>
          <p:cNvGrpSpPr/>
          <p:nvPr/>
        </p:nvGrpSpPr>
        <p:grpSpPr>
          <a:xfrm flipH="1">
            <a:off x="-253943" y="-355553"/>
            <a:ext cx="1934332" cy="1332011"/>
            <a:chOff x="7107962" y="-355553"/>
            <a:chExt cx="1934332" cy="1332011"/>
          </a:xfrm>
        </p:grpSpPr>
        <p:sp>
          <p:nvSpPr>
            <p:cNvPr id="712" name="Google Shape;712;p18"/>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8"/>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8"/>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8"/>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8"/>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8"/>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 name="Google Shape;720;p18"/>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721" name="Google Shape;721;p18"/>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r>
              <a:rPr lang="en-US"/>
              <a:t>Click to edit Master subtitle style</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47"/>
        <p:cNvGrpSpPr/>
        <p:nvPr/>
      </p:nvGrpSpPr>
      <p:grpSpPr>
        <a:xfrm>
          <a:off x="0" y="0"/>
          <a:ext cx="0" cy="0"/>
          <a:chOff x="0" y="0"/>
          <a:chExt cx="0" cy="0"/>
        </a:xfrm>
      </p:grpSpPr>
      <p:sp>
        <p:nvSpPr>
          <p:cNvPr id="748" name="Google Shape;748;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749" name="Google Shape;749;p20"/>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750" name="Google Shape;750;p20"/>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751" name="Google Shape;751;p20"/>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752" name="Google Shape;752;p20"/>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grpSp>
        <p:nvGrpSpPr>
          <p:cNvPr id="753" name="Google Shape;753;p20"/>
          <p:cNvGrpSpPr/>
          <p:nvPr/>
        </p:nvGrpSpPr>
        <p:grpSpPr>
          <a:xfrm rot="-121718">
            <a:off x="7509504" y="-374087"/>
            <a:ext cx="1961826" cy="2400044"/>
            <a:chOff x="108580" y="3135490"/>
            <a:chExt cx="1961773" cy="2399979"/>
          </a:xfrm>
        </p:grpSpPr>
        <p:sp>
          <p:nvSpPr>
            <p:cNvPr id="754" name="Google Shape;754;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 name="Google Shape;758;p20"/>
            <p:cNvGrpSpPr/>
            <p:nvPr/>
          </p:nvGrpSpPr>
          <p:grpSpPr>
            <a:xfrm>
              <a:off x="108580" y="3135490"/>
              <a:ext cx="1961773" cy="2399979"/>
              <a:chOff x="108580" y="3135490"/>
              <a:chExt cx="1961773" cy="2399979"/>
            </a:xfrm>
          </p:grpSpPr>
          <p:sp>
            <p:nvSpPr>
              <p:cNvPr id="759" name="Google Shape;759;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 name="Google Shape;768;p20"/>
          <p:cNvGrpSpPr/>
          <p:nvPr/>
        </p:nvGrpSpPr>
        <p:grpSpPr>
          <a:xfrm rot="-121718">
            <a:off x="-186696" y="3321613"/>
            <a:ext cx="1961826" cy="2400044"/>
            <a:chOff x="108580" y="3135490"/>
            <a:chExt cx="1961773" cy="2399979"/>
          </a:xfrm>
        </p:grpSpPr>
        <p:sp>
          <p:nvSpPr>
            <p:cNvPr id="769" name="Google Shape;769;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 name="Google Shape;773;p20"/>
            <p:cNvGrpSpPr/>
            <p:nvPr/>
          </p:nvGrpSpPr>
          <p:grpSpPr>
            <a:xfrm>
              <a:off x="108580" y="3135490"/>
              <a:ext cx="1961773" cy="2399979"/>
              <a:chOff x="108580" y="3135490"/>
              <a:chExt cx="1961773" cy="2399979"/>
            </a:xfrm>
          </p:grpSpPr>
          <p:sp>
            <p:nvSpPr>
              <p:cNvPr id="774" name="Google Shape;774;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09"/>
        <p:cNvGrpSpPr/>
        <p:nvPr/>
      </p:nvGrpSpPr>
      <p:grpSpPr>
        <a:xfrm>
          <a:off x="0" y="0"/>
          <a:ext cx="0" cy="0"/>
          <a:chOff x="0" y="0"/>
          <a:chExt cx="0" cy="0"/>
        </a:xfrm>
      </p:grpSpPr>
      <p:sp>
        <p:nvSpPr>
          <p:cNvPr id="810" name="Google Shape;810;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811" name="Google Shape;811;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812" name="Google Shape;812;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813" name="Google Shape;813;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814" name="Google Shape;814;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815" name="Google Shape;815;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816" name="Google Shape;816;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grpSp>
        <p:nvGrpSpPr>
          <p:cNvPr id="817" name="Google Shape;817;p22"/>
          <p:cNvGrpSpPr/>
          <p:nvPr/>
        </p:nvGrpSpPr>
        <p:grpSpPr>
          <a:xfrm>
            <a:off x="7221517" y="-507956"/>
            <a:ext cx="2532725" cy="1881750"/>
            <a:chOff x="7221517" y="-507956"/>
            <a:chExt cx="2532725" cy="1881750"/>
          </a:xfrm>
        </p:grpSpPr>
        <p:sp>
          <p:nvSpPr>
            <p:cNvPr id="818" name="Google Shape;818;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22"/>
          <p:cNvGrpSpPr/>
          <p:nvPr/>
        </p:nvGrpSpPr>
        <p:grpSpPr>
          <a:xfrm flipH="1">
            <a:off x="-836633" y="-507956"/>
            <a:ext cx="2532725" cy="1881750"/>
            <a:chOff x="7221517" y="-507956"/>
            <a:chExt cx="2532725" cy="1881750"/>
          </a:xfrm>
        </p:grpSpPr>
        <p:sp>
          <p:nvSpPr>
            <p:cNvPr id="829" name="Google Shape;82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1"/>
        <p:cNvGrpSpPr/>
        <p:nvPr/>
      </p:nvGrpSpPr>
      <p:grpSpPr>
        <a:xfrm>
          <a:off x="0" y="0"/>
          <a:ext cx="0" cy="0"/>
          <a:chOff x="0" y="0"/>
          <a:chExt cx="0" cy="0"/>
        </a:xfrm>
      </p:grpSpPr>
      <p:pic>
        <p:nvPicPr>
          <p:cNvPr id="1092" name="Google Shape;1092;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3" name="Google Shape;1093;p30"/>
          <p:cNvGrpSpPr/>
          <p:nvPr/>
        </p:nvGrpSpPr>
        <p:grpSpPr>
          <a:xfrm flipH="1">
            <a:off x="-884258" y="-507956"/>
            <a:ext cx="2532725" cy="1881750"/>
            <a:chOff x="7221517" y="-507956"/>
            <a:chExt cx="2532725" cy="1881750"/>
          </a:xfrm>
        </p:grpSpPr>
        <p:sp>
          <p:nvSpPr>
            <p:cNvPr id="1094" name="Google Shape;1094;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30"/>
          <p:cNvGrpSpPr/>
          <p:nvPr/>
        </p:nvGrpSpPr>
        <p:grpSpPr>
          <a:xfrm flipH="1">
            <a:off x="7421542" y="4092619"/>
            <a:ext cx="2532725" cy="1881750"/>
            <a:chOff x="7221517" y="-507956"/>
            <a:chExt cx="2532725" cy="1881750"/>
          </a:xfrm>
        </p:grpSpPr>
        <p:sp>
          <p:nvSpPr>
            <p:cNvPr id="1105" name="Google Shape;110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30"/>
          <p:cNvGrpSpPr/>
          <p:nvPr/>
        </p:nvGrpSpPr>
        <p:grpSpPr>
          <a:xfrm>
            <a:off x="1531525" y="4798375"/>
            <a:ext cx="76825" cy="76800"/>
            <a:chOff x="3104875" y="1099400"/>
            <a:chExt cx="76825" cy="76800"/>
          </a:xfrm>
        </p:grpSpPr>
        <p:sp>
          <p:nvSpPr>
            <p:cNvPr id="1116" name="Google Shape;1116;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30"/>
          <p:cNvGrpSpPr/>
          <p:nvPr/>
        </p:nvGrpSpPr>
        <p:grpSpPr>
          <a:xfrm>
            <a:off x="8745875" y="2533350"/>
            <a:ext cx="76825" cy="76800"/>
            <a:chOff x="3104875" y="1099400"/>
            <a:chExt cx="76825" cy="76800"/>
          </a:xfrm>
        </p:grpSpPr>
        <p:sp>
          <p:nvSpPr>
            <p:cNvPr id="1119" name="Google Shape;1119;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30"/>
          <p:cNvGrpSpPr/>
          <p:nvPr/>
        </p:nvGrpSpPr>
        <p:grpSpPr>
          <a:xfrm>
            <a:off x="3576600" y="215950"/>
            <a:ext cx="76825" cy="76800"/>
            <a:chOff x="3104875" y="1099400"/>
            <a:chExt cx="76825" cy="76800"/>
          </a:xfrm>
        </p:grpSpPr>
        <p:sp>
          <p:nvSpPr>
            <p:cNvPr id="1122" name="Google Shape;1122;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4" name="Google Shape;1124;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5"/>
        <p:cNvGrpSpPr/>
        <p:nvPr/>
      </p:nvGrpSpPr>
      <p:grpSpPr>
        <a:xfrm>
          <a:off x="0" y="0"/>
          <a:ext cx="0" cy="0"/>
          <a:chOff x="0" y="0"/>
          <a:chExt cx="0" cy="0"/>
        </a:xfrm>
      </p:grpSpPr>
      <p:grpSp>
        <p:nvGrpSpPr>
          <p:cNvPr id="1126" name="Google Shape;1126;p31"/>
          <p:cNvGrpSpPr/>
          <p:nvPr/>
        </p:nvGrpSpPr>
        <p:grpSpPr>
          <a:xfrm>
            <a:off x="4780389" y="2513201"/>
            <a:ext cx="5036265" cy="4113315"/>
            <a:chOff x="4780389" y="2513201"/>
            <a:chExt cx="5036265" cy="4113315"/>
          </a:xfrm>
        </p:grpSpPr>
        <p:grpSp>
          <p:nvGrpSpPr>
            <p:cNvPr id="1127" name="Google Shape;1127;p31"/>
            <p:cNvGrpSpPr/>
            <p:nvPr/>
          </p:nvGrpSpPr>
          <p:grpSpPr>
            <a:xfrm>
              <a:off x="4780389" y="2513201"/>
              <a:ext cx="5036265" cy="4113315"/>
              <a:chOff x="4673664" y="2214101"/>
              <a:chExt cx="5036265" cy="4113315"/>
            </a:xfrm>
          </p:grpSpPr>
          <p:sp>
            <p:nvSpPr>
              <p:cNvPr id="1128" name="Google Shape;1128;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 name="Google Shape;1129;p31"/>
              <p:cNvGrpSpPr/>
              <p:nvPr/>
            </p:nvGrpSpPr>
            <p:grpSpPr>
              <a:xfrm>
                <a:off x="4673664" y="2214101"/>
                <a:ext cx="5036265" cy="4113315"/>
                <a:chOff x="4673664" y="2214101"/>
                <a:chExt cx="5036265" cy="4113315"/>
              </a:xfrm>
            </p:grpSpPr>
            <p:grpSp>
              <p:nvGrpSpPr>
                <p:cNvPr id="1130" name="Google Shape;1130;p31"/>
                <p:cNvGrpSpPr/>
                <p:nvPr/>
              </p:nvGrpSpPr>
              <p:grpSpPr>
                <a:xfrm>
                  <a:off x="4673664" y="2214101"/>
                  <a:ext cx="5036265" cy="4113315"/>
                  <a:chOff x="3825164" y="427026"/>
                  <a:chExt cx="5036265" cy="4113315"/>
                </a:xfrm>
              </p:grpSpPr>
              <p:sp>
                <p:nvSpPr>
                  <p:cNvPr id="1131" name="Google Shape;1131;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 name="Google Shape;1159;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7" name="Google Shape;1167;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31"/>
          <p:cNvGrpSpPr/>
          <p:nvPr/>
        </p:nvGrpSpPr>
        <p:grpSpPr>
          <a:xfrm>
            <a:off x="-3382536" y="-1517162"/>
            <a:ext cx="5036265" cy="4113315"/>
            <a:chOff x="4780389" y="2513201"/>
            <a:chExt cx="5036265" cy="4113315"/>
          </a:xfrm>
        </p:grpSpPr>
        <p:grpSp>
          <p:nvGrpSpPr>
            <p:cNvPr id="1171" name="Google Shape;1171;p31"/>
            <p:cNvGrpSpPr/>
            <p:nvPr/>
          </p:nvGrpSpPr>
          <p:grpSpPr>
            <a:xfrm>
              <a:off x="4780389" y="2513201"/>
              <a:ext cx="5036265" cy="4113315"/>
              <a:chOff x="4673664" y="2214101"/>
              <a:chExt cx="5036265" cy="4113315"/>
            </a:xfrm>
          </p:grpSpPr>
          <p:sp>
            <p:nvSpPr>
              <p:cNvPr id="1172" name="Google Shape;1172;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 name="Google Shape;1173;p31"/>
              <p:cNvGrpSpPr/>
              <p:nvPr/>
            </p:nvGrpSpPr>
            <p:grpSpPr>
              <a:xfrm>
                <a:off x="4673664" y="2214101"/>
                <a:ext cx="5036265" cy="4113315"/>
                <a:chOff x="4673664" y="2214101"/>
                <a:chExt cx="5036265" cy="4113315"/>
              </a:xfrm>
            </p:grpSpPr>
            <p:grpSp>
              <p:nvGrpSpPr>
                <p:cNvPr id="1174" name="Google Shape;1174;p31"/>
                <p:cNvGrpSpPr/>
                <p:nvPr/>
              </p:nvGrpSpPr>
              <p:grpSpPr>
                <a:xfrm>
                  <a:off x="4673664" y="2214101"/>
                  <a:ext cx="5036265" cy="4113315"/>
                  <a:chOff x="3825164" y="427026"/>
                  <a:chExt cx="5036265" cy="4113315"/>
                </a:xfrm>
              </p:grpSpPr>
              <p:sp>
                <p:nvSpPr>
                  <p:cNvPr id="1175" name="Google Shape;1175;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 name="Google Shape;1203;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1" name="Google Shape;1211;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31"/>
          <p:cNvGrpSpPr/>
          <p:nvPr/>
        </p:nvGrpSpPr>
        <p:grpSpPr>
          <a:xfrm>
            <a:off x="274225" y="2188525"/>
            <a:ext cx="76825" cy="76800"/>
            <a:chOff x="3104875" y="1099400"/>
            <a:chExt cx="76825" cy="76800"/>
          </a:xfrm>
        </p:grpSpPr>
        <p:sp>
          <p:nvSpPr>
            <p:cNvPr id="1215" name="Google Shape;1215;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31"/>
          <p:cNvGrpSpPr/>
          <p:nvPr/>
        </p:nvGrpSpPr>
        <p:grpSpPr>
          <a:xfrm>
            <a:off x="3783350" y="4781250"/>
            <a:ext cx="76825" cy="76800"/>
            <a:chOff x="3104875" y="1099400"/>
            <a:chExt cx="76825" cy="76800"/>
          </a:xfrm>
        </p:grpSpPr>
        <p:sp>
          <p:nvSpPr>
            <p:cNvPr id="1218" name="Google Shape;1218;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31"/>
          <p:cNvGrpSpPr/>
          <p:nvPr/>
        </p:nvGrpSpPr>
        <p:grpSpPr>
          <a:xfrm>
            <a:off x="7034175" y="263575"/>
            <a:ext cx="76825" cy="76800"/>
            <a:chOff x="3104875" y="1099400"/>
            <a:chExt cx="76825" cy="76800"/>
          </a:xfrm>
        </p:grpSpPr>
        <p:sp>
          <p:nvSpPr>
            <p:cNvPr id="1221" name="Google Shape;1221;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3" name="Google Shape;1223;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4" name="Google Shape;1224;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5" name="Google Shape;1225;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6" name="Google Shape;1226;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7" name="Google Shape;1227;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9"/>
        <p:cNvGrpSpPr/>
        <p:nvPr/>
      </p:nvGrpSpPr>
      <p:grpSpPr>
        <a:xfrm>
          <a:off x="0" y="0"/>
          <a:ext cx="0" cy="0"/>
          <a:chOff x="0" y="0"/>
          <a:chExt cx="0" cy="0"/>
        </a:xfrm>
      </p:grpSpPr>
      <p:sp>
        <p:nvSpPr>
          <p:cNvPr id="100" name="Google Shape;100;p3"/>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101" name="Google Shape;101;p3"/>
          <p:cNvSpPr txBox="1">
            <a:spLocks noGrp="1"/>
          </p:cNvSpPr>
          <p:nvPr>
            <p:ph type="title" idx="2" hasCustomPrompt="1"/>
          </p:nvPr>
        </p:nvSpPr>
        <p:spPr>
          <a:xfrm>
            <a:off x="720000" y="1496250"/>
            <a:ext cx="13818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 name="Google Shape;144;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 name="Google Shape;188;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r>
              <a:rPr lang="en-US"/>
              <a:t>Click to edit Master subtitle style</a:t>
            </a:r>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r>
              <a:rPr lang="en-US"/>
              <a:t>Click to edit Master title style</a:t>
            </a:r>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7"/>
        <p:cNvGrpSpPr/>
        <p:nvPr/>
      </p:nvGrpSpPr>
      <p:grpSpPr>
        <a:xfrm>
          <a:off x="0" y="0"/>
          <a:ext cx="0" cy="0"/>
          <a:chOff x="0" y="0"/>
          <a:chExt cx="0" cy="0"/>
        </a:xfrm>
      </p:grpSpPr>
      <p:sp>
        <p:nvSpPr>
          <p:cNvPr id="428" name="Google Shape;428;p10"/>
          <p:cNvSpPr txBox="1">
            <a:spLocks noGrp="1"/>
          </p:cNvSpPr>
          <p:nvPr>
            <p:ph type="title"/>
          </p:nvPr>
        </p:nvSpPr>
        <p:spPr>
          <a:xfrm>
            <a:off x="713225" y="3502900"/>
            <a:ext cx="5202300" cy="1045200"/>
          </a:xfrm>
          <a:prstGeom prst="rect">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r>
              <a:rPr lang="en-US"/>
              <a:t>Click to edit Master title style</a:t>
            </a:r>
            <a:endParaRPr/>
          </a:p>
        </p:txBody>
      </p:sp>
      <p:grpSp>
        <p:nvGrpSpPr>
          <p:cNvPr id="429" name="Google Shape;429;p10"/>
          <p:cNvGrpSpPr/>
          <p:nvPr/>
        </p:nvGrpSpPr>
        <p:grpSpPr>
          <a:xfrm rot="10800000">
            <a:off x="6825617" y="-226461"/>
            <a:ext cx="3485298" cy="1363521"/>
            <a:chOff x="5000328" y="4413931"/>
            <a:chExt cx="3485298" cy="1363521"/>
          </a:xfrm>
        </p:grpSpPr>
        <p:grpSp>
          <p:nvGrpSpPr>
            <p:cNvPr id="430" name="Google Shape;430;p10"/>
            <p:cNvGrpSpPr/>
            <p:nvPr/>
          </p:nvGrpSpPr>
          <p:grpSpPr>
            <a:xfrm>
              <a:off x="5000328" y="4413931"/>
              <a:ext cx="3485298" cy="1363521"/>
              <a:chOff x="4151828" y="2626856"/>
              <a:chExt cx="3485298" cy="1363521"/>
            </a:xfrm>
          </p:grpSpPr>
          <p:sp>
            <p:nvSpPr>
              <p:cNvPr id="431" name="Google Shape;431;p10"/>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0"/>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 name="Google Shape;440;p10"/>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0"/>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5"/>
        <p:cNvGrpSpPr/>
        <p:nvPr/>
      </p:nvGrpSpPr>
      <p:grpSpPr>
        <a:xfrm>
          <a:off x="0" y="0"/>
          <a:ext cx="0" cy="0"/>
          <a:chOff x="0" y="0"/>
          <a:chExt cx="0" cy="0"/>
        </a:xfrm>
      </p:grpSpPr>
      <p:sp>
        <p:nvSpPr>
          <p:cNvPr id="536" name="Google Shape;536;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537" name="Google Shape;537;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38" name="Google Shape;538;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9" name="Google Shape;539;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40" name="Google Shape;540;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41" name="Google Shape;541;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2" name="Google Shape;542;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43" name="Google Shape;543;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44" name="Google Shape;544;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5" name="Google Shape;545;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46" name="Google Shape;546;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47" name="Google Shape;547;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8" name="Google Shape;548;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49" name="Google Shape;549;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50" name="Google Shape;550;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1" name="Google Shape;551;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grpSp>
        <p:nvGrpSpPr>
          <p:cNvPr id="552" name="Google Shape;552;p13"/>
          <p:cNvGrpSpPr/>
          <p:nvPr/>
        </p:nvGrpSpPr>
        <p:grpSpPr>
          <a:xfrm>
            <a:off x="-3773061" y="-978862"/>
            <a:ext cx="5036265" cy="4113315"/>
            <a:chOff x="4780389" y="2513201"/>
            <a:chExt cx="5036265" cy="4113315"/>
          </a:xfrm>
        </p:grpSpPr>
        <p:grpSp>
          <p:nvGrpSpPr>
            <p:cNvPr id="553" name="Google Shape;553;p13"/>
            <p:cNvGrpSpPr/>
            <p:nvPr/>
          </p:nvGrpSpPr>
          <p:grpSpPr>
            <a:xfrm>
              <a:off x="4780389" y="2513201"/>
              <a:ext cx="5036265" cy="4113315"/>
              <a:chOff x="4673664" y="2214101"/>
              <a:chExt cx="5036265" cy="4113315"/>
            </a:xfrm>
          </p:grpSpPr>
          <p:sp>
            <p:nvSpPr>
              <p:cNvPr id="554" name="Google Shape;554;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13"/>
              <p:cNvGrpSpPr/>
              <p:nvPr/>
            </p:nvGrpSpPr>
            <p:grpSpPr>
              <a:xfrm>
                <a:off x="4673664" y="2214101"/>
                <a:ext cx="5036265" cy="4113315"/>
                <a:chOff x="4673664" y="2214101"/>
                <a:chExt cx="5036265" cy="4113315"/>
              </a:xfrm>
            </p:grpSpPr>
            <p:grpSp>
              <p:nvGrpSpPr>
                <p:cNvPr id="556" name="Google Shape;556;p13"/>
                <p:cNvGrpSpPr/>
                <p:nvPr/>
              </p:nvGrpSpPr>
              <p:grpSpPr>
                <a:xfrm>
                  <a:off x="4673664" y="2214101"/>
                  <a:ext cx="5036265" cy="4113315"/>
                  <a:chOff x="3825164" y="427026"/>
                  <a:chExt cx="5036265" cy="4113315"/>
                </a:xfrm>
              </p:grpSpPr>
              <p:sp>
                <p:nvSpPr>
                  <p:cNvPr id="557" name="Google Shape;557;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 name="Google Shape;585;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3" name="Google Shape;593;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96"/>
        <p:cNvGrpSpPr/>
        <p:nvPr/>
      </p:nvGrpSpPr>
      <p:grpSpPr>
        <a:xfrm>
          <a:off x="0" y="0"/>
          <a:ext cx="0" cy="0"/>
          <a:chOff x="0" y="0"/>
          <a:chExt cx="0" cy="0"/>
        </a:xfrm>
      </p:grpSpPr>
      <p:sp>
        <p:nvSpPr>
          <p:cNvPr id="597" name="Google Shape;597;p14"/>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lang="en-US"/>
              <a:t>Click to edit Master title style</a:t>
            </a:r>
            <a:endParaRPr/>
          </a:p>
        </p:txBody>
      </p:sp>
      <p:sp>
        <p:nvSpPr>
          <p:cNvPr id="598" name="Google Shape;598;p14"/>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r>
              <a:rPr lang="en-US"/>
              <a:t>Click to edit Master subtitle style</a:t>
            </a:r>
            <a:endParaRPr/>
          </a:p>
        </p:txBody>
      </p:sp>
      <p:grpSp>
        <p:nvGrpSpPr>
          <p:cNvPr id="599" name="Google Shape;599;p14"/>
          <p:cNvGrpSpPr/>
          <p:nvPr/>
        </p:nvGrpSpPr>
        <p:grpSpPr>
          <a:xfrm>
            <a:off x="7107962" y="-355553"/>
            <a:ext cx="1934332" cy="1332011"/>
            <a:chOff x="7107962" y="-355553"/>
            <a:chExt cx="1934332" cy="1332011"/>
          </a:xfrm>
        </p:grpSpPr>
        <p:sp>
          <p:nvSpPr>
            <p:cNvPr id="600" name="Google Shape;600;p14"/>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4"/>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14"/>
          <p:cNvGrpSpPr/>
          <p:nvPr/>
        </p:nvGrpSpPr>
        <p:grpSpPr>
          <a:xfrm>
            <a:off x="108580" y="3475490"/>
            <a:ext cx="1961773" cy="2399979"/>
            <a:chOff x="108580" y="3135490"/>
            <a:chExt cx="1961773" cy="2399979"/>
          </a:xfrm>
        </p:grpSpPr>
        <p:sp>
          <p:nvSpPr>
            <p:cNvPr id="609" name="Google Shape;609;p14"/>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4"/>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 name="Google Shape;613;p14"/>
            <p:cNvGrpSpPr/>
            <p:nvPr/>
          </p:nvGrpSpPr>
          <p:grpSpPr>
            <a:xfrm>
              <a:off x="108580" y="3135490"/>
              <a:ext cx="1961773" cy="2399979"/>
              <a:chOff x="108580" y="3135490"/>
              <a:chExt cx="1961773" cy="2399979"/>
            </a:xfrm>
          </p:grpSpPr>
          <p:sp>
            <p:nvSpPr>
              <p:cNvPr id="614" name="Google Shape;614;p14"/>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4"/>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23"/>
        <p:cNvGrpSpPr/>
        <p:nvPr/>
      </p:nvGrpSpPr>
      <p:grpSpPr>
        <a:xfrm>
          <a:off x="0" y="0"/>
          <a:ext cx="0" cy="0"/>
          <a:chOff x="0" y="0"/>
          <a:chExt cx="0" cy="0"/>
        </a:xfrm>
      </p:grpSpPr>
      <p:grpSp>
        <p:nvGrpSpPr>
          <p:cNvPr id="624" name="Google Shape;624;p15"/>
          <p:cNvGrpSpPr/>
          <p:nvPr/>
        </p:nvGrpSpPr>
        <p:grpSpPr>
          <a:xfrm rot="10800000">
            <a:off x="5530217" y="3662226"/>
            <a:ext cx="3811962" cy="1913484"/>
            <a:chOff x="4673664" y="4413931"/>
            <a:chExt cx="3811962" cy="1913484"/>
          </a:xfrm>
        </p:grpSpPr>
        <p:grpSp>
          <p:nvGrpSpPr>
            <p:cNvPr id="625" name="Google Shape;625;p15"/>
            <p:cNvGrpSpPr/>
            <p:nvPr/>
          </p:nvGrpSpPr>
          <p:grpSpPr>
            <a:xfrm>
              <a:off x="4673664" y="4413931"/>
              <a:ext cx="3811962" cy="1913484"/>
              <a:chOff x="3825164" y="2626856"/>
              <a:chExt cx="3811962" cy="1913484"/>
            </a:xfrm>
          </p:grpSpPr>
          <p:sp>
            <p:nvSpPr>
              <p:cNvPr id="626" name="Google Shape;626;p15"/>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5"/>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5"/>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5"/>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5"/>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5"/>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5"/>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5"/>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5"/>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5"/>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5"/>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5"/>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5"/>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15"/>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5"/>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5"/>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5"/>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 name="Google Shape;643;p15"/>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644" name="Google Shape;644;p15"/>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645" name="Google Shape;645;p15"/>
          <p:cNvSpPr>
            <a:spLocks noGrp="1"/>
          </p:cNvSpPr>
          <p:nvPr>
            <p:ph type="pic" idx="2"/>
          </p:nvPr>
        </p:nvSpPr>
        <p:spPr>
          <a:xfrm>
            <a:off x="4627875" y="778125"/>
            <a:ext cx="3627900" cy="3762900"/>
          </a:xfrm>
          <a:prstGeom prst="roundRect">
            <a:avLst>
              <a:gd name="adj" fmla="val 16667"/>
            </a:avLst>
          </a:prstGeom>
          <a:noFill/>
          <a:ln w="19050" cap="flat" cmpd="sng">
            <a:solidFill>
              <a:schemeClr val="dk1"/>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6" r:id="rId5"/>
    <p:sldLayoutId id="2147483658" r:id="rId6"/>
    <p:sldLayoutId id="2147483659" r:id="rId7"/>
    <p:sldLayoutId id="2147483660" r:id="rId8"/>
    <p:sldLayoutId id="2147483661" r:id="rId9"/>
    <p:sldLayoutId id="2147483662" r:id="rId10"/>
    <p:sldLayoutId id="2147483663" r:id="rId11"/>
    <p:sldLayoutId id="2147483664" r:id="rId12"/>
    <p:sldLayoutId id="2147483666" r:id="rId13"/>
    <p:sldLayoutId id="2147483668" r:id="rId14"/>
    <p:sldLayoutId id="2147483676" r:id="rId15"/>
    <p:sldLayoutId id="2147483677" r:id="rId16"/>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png"/><Relationship Id="rId7"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hyperlink" Target="https://ttsmp3.com/text-to-speech/British%20English/" TargetMode="External"/><Relationship Id="rId5" Type="http://schemas.openxmlformats.org/officeDocument/2006/relationships/image" Target="../media/image3.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1.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5.xml"/><Relationship Id="rId1" Type="http://schemas.openxmlformats.org/officeDocument/2006/relationships/slideLayout" Target="../slideLayouts/slideLayout13.xml"/><Relationship Id="rId5" Type="http://schemas.openxmlformats.org/officeDocument/2006/relationships/image" Target="../media/image2.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8.xml"/><Relationship Id="rId6" Type="http://schemas.openxmlformats.org/officeDocument/2006/relationships/hyperlink" Target="mailto:prajapatishailesh4941@gmail.com" TargetMode="External"/><Relationship Id="rId5" Type="http://schemas.openxmlformats.org/officeDocument/2006/relationships/image" Target="../media/image5.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pic>
        <p:nvPicPr>
          <p:cNvPr id="1238" name="Google Shape;1238;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39" name="Google Shape;1239;p35"/>
          <p:cNvPicPr preferRelativeResize="0"/>
          <p:nvPr/>
        </p:nvPicPr>
        <p:blipFill rotWithShape="1">
          <a:blip r:embed="rId4">
            <a:alphaModFix/>
          </a:blip>
          <a:srcRect l="22009" r="18455"/>
          <a:stretch/>
        </p:blipFill>
        <p:spPr>
          <a:xfrm rot="-1020085">
            <a:off x="6500728" y="2814003"/>
            <a:ext cx="1187445" cy="1121928"/>
          </a:xfrm>
          <a:prstGeom prst="rect">
            <a:avLst/>
          </a:prstGeom>
          <a:noFill/>
          <a:ln>
            <a:noFill/>
          </a:ln>
        </p:spPr>
      </p:pic>
      <p:grpSp>
        <p:nvGrpSpPr>
          <p:cNvPr id="1240" name="Google Shape;1240;p35"/>
          <p:cNvGrpSpPr/>
          <p:nvPr/>
        </p:nvGrpSpPr>
        <p:grpSpPr>
          <a:xfrm>
            <a:off x="7905475" y="1913575"/>
            <a:ext cx="76825" cy="76800"/>
            <a:chOff x="3104875" y="1099400"/>
            <a:chExt cx="76825" cy="76800"/>
          </a:xfrm>
        </p:grpSpPr>
        <p:sp>
          <p:nvSpPr>
            <p:cNvPr id="1241" name="Google Shape;1241;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35"/>
          <p:cNvGrpSpPr/>
          <p:nvPr/>
        </p:nvGrpSpPr>
        <p:grpSpPr>
          <a:xfrm>
            <a:off x="5419450" y="3918800"/>
            <a:ext cx="76825" cy="76800"/>
            <a:chOff x="3104875" y="1099400"/>
            <a:chExt cx="76825" cy="76800"/>
          </a:xfrm>
        </p:grpSpPr>
        <p:sp>
          <p:nvSpPr>
            <p:cNvPr id="1244" name="Google Shape;1244;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35"/>
          <p:cNvGrpSpPr/>
          <p:nvPr/>
        </p:nvGrpSpPr>
        <p:grpSpPr>
          <a:xfrm>
            <a:off x="4400275" y="699350"/>
            <a:ext cx="76825" cy="76800"/>
            <a:chOff x="3104875" y="1099400"/>
            <a:chExt cx="76825" cy="76800"/>
          </a:xfrm>
        </p:grpSpPr>
        <p:sp>
          <p:nvSpPr>
            <p:cNvPr id="1247" name="Google Shape;1247;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9" name="Google Shape;1249;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50" name="Google Shape;1250;p35"/>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US" sz="5200" dirty="0">
                <a:latin typeface="Montserrat Black"/>
                <a:ea typeface="Montserrat Black"/>
                <a:cs typeface="Montserrat Black"/>
                <a:sym typeface="Montserrat Black"/>
              </a:rPr>
              <a:t>DESKTOP </a:t>
            </a:r>
            <a:r>
              <a:rPr lang="en" sz="5200" dirty="0">
                <a:solidFill>
                  <a:schemeClr val="dk2"/>
                </a:solidFill>
                <a:latin typeface="Montserrat Black"/>
                <a:ea typeface="Montserrat Black"/>
                <a:cs typeface="Montserrat Black"/>
                <a:sym typeface="Montserrat Black"/>
              </a:rPr>
              <a:t>(AI)</a:t>
            </a:r>
            <a:r>
              <a:rPr lang="en-US" sz="5200" dirty="0">
                <a:latin typeface="Montserrat Black"/>
                <a:ea typeface="Montserrat Black"/>
                <a:cs typeface="Montserrat Black"/>
                <a:sym typeface="Montserrat Black"/>
              </a:rPr>
              <a:t> ASSISTANT</a:t>
            </a:r>
          </a:p>
          <a:p>
            <a:pPr marL="0" lvl="0" indent="0" algn="l" rtl="0">
              <a:spcBef>
                <a:spcPts val="0"/>
              </a:spcBef>
              <a:spcAft>
                <a:spcPts val="0"/>
              </a:spcAft>
              <a:buNone/>
            </a:pPr>
            <a:r>
              <a:rPr lang="en-IN" sz="2800" dirty="0">
                <a:latin typeface="Montserrat"/>
                <a:ea typeface="Montserrat"/>
                <a:cs typeface="Montserrat"/>
                <a:sym typeface="Montserrat"/>
              </a:rPr>
              <a:t>SLP - PROJECT</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5"/>
        <p:cNvGrpSpPr/>
        <p:nvPr/>
      </p:nvGrpSpPr>
      <p:grpSpPr>
        <a:xfrm>
          <a:off x="0" y="0"/>
          <a:ext cx="0" cy="0"/>
          <a:chOff x="0" y="0"/>
          <a:chExt cx="0" cy="0"/>
        </a:xfrm>
      </p:grpSpPr>
      <p:pic>
        <p:nvPicPr>
          <p:cNvPr id="1869" name="Google Shape;1869;p53"/>
          <p:cNvPicPr preferRelativeResize="0"/>
          <p:nvPr/>
        </p:nvPicPr>
        <p:blipFill rotWithShape="1">
          <a:blip r:embed="rId3">
            <a:alphaModFix/>
          </a:blip>
          <a:srcRect l="22009" r="18455"/>
          <a:stretch/>
        </p:blipFill>
        <p:spPr>
          <a:xfrm rot="1203246">
            <a:off x="6949301" y="3966919"/>
            <a:ext cx="1115441" cy="1053905"/>
          </a:xfrm>
          <a:prstGeom prst="rect">
            <a:avLst/>
          </a:prstGeom>
          <a:noFill/>
          <a:ln>
            <a:noFill/>
          </a:ln>
        </p:spPr>
      </p:pic>
      <p:pic>
        <p:nvPicPr>
          <p:cNvPr id="1870" name="Google Shape;1870;p53"/>
          <p:cNvPicPr preferRelativeResize="0"/>
          <p:nvPr/>
        </p:nvPicPr>
        <p:blipFill rotWithShape="1">
          <a:blip r:embed="rId4">
            <a:alphaModFix/>
          </a:blip>
          <a:srcRect l="18647" t="7960" r="8852" b="8336"/>
          <a:stretch/>
        </p:blipFill>
        <p:spPr>
          <a:xfrm rot="-1406513">
            <a:off x="195683" y="4256544"/>
            <a:ext cx="1175233" cy="763227"/>
          </a:xfrm>
          <a:prstGeom prst="rect">
            <a:avLst/>
          </a:prstGeom>
          <a:noFill/>
          <a:ln>
            <a:noFill/>
          </a:ln>
        </p:spPr>
      </p:pic>
      <p:sp>
        <p:nvSpPr>
          <p:cNvPr id="1856" name="Google Shape;1856;p53"/>
          <p:cNvSpPr txBox="1">
            <a:spLocks noGrp="1"/>
          </p:cNvSpPr>
          <p:nvPr>
            <p:ph type="title"/>
          </p:nvPr>
        </p:nvSpPr>
        <p:spPr>
          <a:xfrm>
            <a:off x="175888" y="497716"/>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AI BRAIN</a:t>
            </a:r>
          </a:p>
        </p:txBody>
      </p:sp>
      <p:sp>
        <p:nvSpPr>
          <p:cNvPr id="1857" name="Google Shape;1857;p53"/>
          <p:cNvSpPr txBox="1">
            <a:spLocks noGrp="1"/>
          </p:cNvSpPr>
          <p:nvPr>
            <p:ph type="subTitle" idx="1"/>
          </p:nvPr>
        </p:nvSpPr>
        <p:spPr>
          <a:xfrm>
            <a:off x="1230102" y="1164118"/>
            <a:ext cx="6458832" cy="3333033"/>
          </a:xfrm>
          <a:prstGeom prst="rect">
            <a:avLst/>
          </a:prstGeom>
        </p:spPr>
        <p:txBody>
          <a:bodyPr spcFirstLastPara="1" wrap="square" lIns="91425" tIns="91425" rIns="91425" bIns="91425" anchor="t" anchorCtr="0">
            <a:noAutofit/>
          </a:bodyPr>
          <a:lstStyle/>
          <a:p>
            <a:r>
              <a:rPr lang="en-IN" dirty="0">
                <a:effectLst/>
                <a:latin typeface="Times New Roman" panose="02020603050405020304" pitchFamily="18" charset="0"/>
                <a:ea typeface="Times New Roman" panose="02020603050405020304" pitchFamily="18" charset="0"/>
              </a:rPr>
              <a:t>This function is designed to act as the "brain" of an AI system. It is important because it allows the AI to learn from previous data and improve its responses. The function takes in a "question" and "chat_log" parameter, with the "question" representing the input the AI is receiving and the "chat_log" representing the previous conversations the AI has had.</a:t>
            </a:r>
          </a:p>
          <a:p>
            <a:r>
              <a:rPr lang="en-IN" dirty="0">
                <a:effectLst/>
                <a:latin typeface="Times New Roman" panose="02020603050405020304" pitchFamily="18" charset="0"/>
                <a:ea typeface="Times New Roman" panose="02020603050405020304" pitchFamily="18" charset="0"/>
              </a:rPr>
              <a:t>The function first reads in the previous conversations stored in the "chat_log.txt" file and assigns it to the "chat_log_template" variable. It then uses the OpenAI API to generate a response to the "question" by creating a "prompt" string that includes the "chat_log" and "question" and passing that to the API. The API returns a "response" object, which the function then extracts the top choice of answer from and assigns it to the "answer" variable.</a:t>
            </a:r>
          </a:p>
          <a:p>
            <a:r>
              <a:rPr lang="en-IN" dirty="0">
                <a:effectLst/>
                <a:latin typeface="Times New Roman" panose="02020603050405020304" pitchFamily="18" charset="0"/>
                <a:ea typeface="Times New Roman" panose="02020603050405020304" pitchFamily="18" charset="0"/>
              </a:rPr>
              <a:t>The function then updates the "chat_log_template" with the new "question" and "answer" and writes it back to the "chat_log.txt" file, thus allowing the AI to learn from previous data. The function finally returns the "answer" variable as the result. This way the AI is able to learn from previous conversations and improve it's responses over time, thus making it more intelligent.</a:t>
            </a:r>
          </a:p>
          <a:p>
            <a:pPr marL="342900" lvl="0" indent="-342900">
              <a:tabLst>
                <a:tab pos="457200" algn="l"/>
              </a:tabLst>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IN" dirty="0"/>
          </a:p>
        </p:txBody>
      </p:sp>
      <p:grpSp>
        <p:nvGrpSpPr>
          <p:cNvPr id="1858" name="Google Shape;1858;p53"/>
          <p:cNvGrpSpPr/>
          <p:nvPr/>
        </p:nvGrpSpPr>
        <p:grpSpPr>
          <a:xfrm>
            <a:off x="1235075" y="4054275"/>
            <a:ext cx="76825" cy="76800"/>
            <a:chOff x="3104875" y="1099400"/>
            <a:chExt cx="76825" cy="76800"/>
          </a:xfrm>
        </p:grpSpPr>
        <p:sp>
          <p:nvSpPr>
            <p:cNvPr id="1859" name="Google Shape;1859;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3"/>
          <p:cNvGrpSpPr/>
          <p:nvPr/>
        </p:nvGrpSpPr>
        <p:grpSpPr>
          <a:xfrm>
            <a:off x="558847" y="1705837"/>
            <a:ext cx="76825" cy="76800"/>
            <a:chOff x="3104875" y="1099400"/>
            <a:chExt cx="76825" cy="76800"/>
          </a:xfrm>
        </p:grpSpPr>
        <p:sp>
          <p:nvSpPr>
            <p:cNvPr id="1862" name="Google Shape;1862;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53"/>
          <p:cNvGrpSpPr/>
          <p:nvPr/>
        </p:nvGrpSpPr>
        <p:grpSpPr>
          <a:xfrm>
            <a:off x="5376475" y="3066125"/>
            <a:ext cx="76825" cy="76800"/>
            <a:chOff x="3104875" y="1099400"/>
            <a:chExt cx="76825" cy="76800"/>
          </a:xfrm>
        </p:grpSpPr>
        <p:sp>
          <p:nvSpPr>
            <p:cNvPr id="1865" name="Google Shape;1865;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7" name="Google Shape;1867;p53"/>
          <p:cNvPicPr preferRelativeResize="0"/>
          <p:nvPr/>
        </p:nvPicPr>
        <p:blipFill rotWithShape="1">
          <a:blip r:embed="rId5">
            <a:alphaModFix/>
          </a:blip>
          <a:srcRect l="24331" t="5721" r="23342" b="4591"/>
          <a:stretch/>
        </p:blipFill>
        <p:spPr>
          <a:xfrm rot="2268302">
            <a:off x="8124630" y="2079531"/>
            <a:ext cx="1857374" cy="1790699"/>
          </a:xfrm>
          <a:prstGeom prst="rect">
            <a:avLst/>
          </a:prstGeom>
          <a:noFill/>
          <a:ln>
            <a:noFill/>
          </a:ln>
        </p:spPr>
      </p:pic>
      <p:pic>
        <p:nvPicPr>
          <p:cNvPr id="1868" name="Google Shape;1868;p53"/>
          <p:cNvPicPr preferRelativeResize="0"/>
          <p:nvPr/>
        </p:nvPicPr>
        <p:blipFill rotWithShape="1">
          <a:blip r:embed="rId6">
            <a:alphaModFix/>
          </a:blip>
          <a:srcRect l="15236" r="10474"/>
          <a:stretch/>
        </p:blipFill>
        <p:spPr>
          <a:xfrm rot="-8866461">
            <a:off x="7937437" y="-663857"/>
            <a:ext cx="1535572" cy="1375613"/>
          </a:xfrm>
          <a:prstGeom prst="rect">
            <a:avLst/>
          </a:prstGeom>
          <a:noFill/>
          <a:ln>
            <a:noFill/>
          </a:ln>
        </p:spPr>
      </p:pic>
      <p:pic>
        <p:nvPicPr>
          <p:cNvPr id="1871" name="Google Shape;1871;p53"/>
          <p:cNvPicPr preferRelativeResize="0"/>
          <p:nvPr/>
        </p:nvPicPr>
        <p:blipFill rotWithShape="1">
          <a:blip r:embed="rId7">
            <a:alphaModFix/>
          </a:blip>
          <a:srcRect l="25537" t="7152" r="23467" b="5838"/>
          <a:stretch/>
        </p:blipFill>
        <p:spPr>
          <a:xfrm>
            <a:off x="-359177" y="-439682"/>
            <a:ext cx="1671077" cy="1603800"/>
          </a:xfrm>
          <a:prstGeom prst="rect">
            <a:avLst/>
          </a:prstGeom>
          <a:noFill/>
          <a:ln>
            <a:noFill/>
          </a:ln>
        </p:spPr>
      </p:pic>
      <p:grpSp>
        <p:nvGrpSpPr>
          <p:cNvPr id="2" name="Google Shape;1861;p53">
            <a:extLst>
              <a:ext uri="{FF2B5EF4-FFF2-40B4-BE49-F238E27FC236}">
                <a16:creationId xmlns:a16="http://schemas.microsoft.com/office/drawing/2014/main" id="{9D316A20-370A-C638-54D3-C782809901E0}"/>
              </a:ext>
            </a:extLst>
          </p:cNvPr>
          <p:cNvGrpSpPr/>
          <p:nvPr/>
        </p:nvGrpSpPr>
        <p:grpSpPr>
          <a:xfrm>
            <a:off x="5625849" y="0"/>
            <a:ext cx="76825" cy="76800"/>
            <a:chOff x="3104875" y="1099400"/>
            <a:chExt cx="76825" cy="76800"/>
          </a:xfrm>
        </p:grpSpPr>
        <p:sp>
          <p:nvSpPr>
            <p:cNvPr id="3" name="Google Shape;1862;p53">
              <a:extLst>
                <a:ext uri="{FF2B5EF4-FFF2-40B4-BE49-F238E27FC236}">
                  <a16:creationId xmlns:a16="http://schemas.microsoft.com/office/drawing/2014/main" id="{389C69EB-BD7B-A726-629E-7E842B1593D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63;p53">
              <a:extLst>
                <a:ext uri="{FF2B5EF4-FFF2-40B4-BE49-F238E27FC236}">
                  <a16:creationId xmlns:a16="http://schemas.microsoft.com/office/drawing/2014/main" id="{47C84149-ACBE-9CE5-3EF6-D48120B89D2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1861;p53">
            <a:extLst>
              <a:ext uri="{FF2B5EF4-FFF2-40B4-BE49-F238E27FC236}">
                <a16:creationId xmlns:a16="http://schemas.microsoft.com/office/drawing/2014/main" id="{84A4B66D-50A4-7A34-F4AB-F8DBA83D6EFC}"/>
              </a:ext>
            </a:extLst>
          </p:cNvPr>
          <p:cNvGrpSpPr/>
          <p:nvPr/>
        </p:nvGrpSpPr>
        <p:grpSpPr>
          <a:xfrm>
            <a:off x="2095325" y="362218"/>
            <a:ext cx="76825" cy="76800"/>
            <a:chOff x="3104875" y="1099400"/>
            <a:chExt cx="76825" cy="76800"/>
          </a:xfrm>
        </p:grpSpPr>
        <p:sp>
          <p:nvSpPr>
            <p:cNvPr id="6" name="Google Shape;1862;p53">
              <a:extLst>
                <a:ext uri="{FF2B5EF4-FFF2-40B4-BE49-F238E27FC236}">
                  <a16:creationId xmlns:a16="http://schemas.microsoft.com/office/drawing/2014/main" id="{0FEA9F0F-0AC4-C53C-A0C9-84344DF6BD2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863;p53">
              <a:extLst>
                <a:ext uri="{FF2B5EF4-FFF2-40B4-BE49-F238E27FC236}">
                  <a16:creationId xmlns:a16="http://schemas.microsoft.com/office/drawing/2014/main" id="{B7AF460B-116E-5DEA-02A6-FF8336BFD1D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861;p53">
            <a:extLst>
              <a:ext uri="{FF2B5EF4-FFF2-40B4-BE49-F238E27FC236}">
                <a16:creationId xmlns:a16="http://schemas.microsoft.com/office/drawing/2014/main" id="{DE09F6C8-75A6-8AB5-BAB5-37FDEFA767C2}"/>
              </a:ext>
            </a:extLst>
          </p:cNvPr>
          <p:cNvGrpSpPr/>
          <p:nvPr/>
        </p:nvGrpSpPr>
        <p:grpSpPr>
          <a:xfrm>
            <a:off x="8440519" y="1782637"/>
            <a:ext cx="76825" cy="76800"/>
            <a:chOff x="3104875" y="1099400"/>
            <a:chExt cx="76825" cy="76800"/>
          </a:xfrm>
        </p:grpSpPr>
        <p:sp>
          <p:nvSpPr>
            <p:cNvPr id="9" name="Google Shape;1862;p53">
              <a:extLst>
                <a:ext uri="{FF2B5EF4-FFF2-40B4-BE49-F238E27FC236}">
                  <a16:creationId xmlns:a16="http://schemas.microsoft.com/office/drawing/2014/main" id="{1F5C0DA4-D852-8BF7-8C3B-F64AF72D578D}"/>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863;p53">
              <a:extLst>
                <a:ext uri="{FF2B5EF4-FFF2-40B4-BE49-F238E27FC236}">
                  <a16:creationId xmlns:a16="http://schemas.microsoft.com/office/drawing/2014/main" id="{70C6678F-9C4E-CADC-4FD4-A18E7699C6B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2412555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5"/>
        <p:cNvGrpSpPr/>
        <p:nvPr/>
      </p:nvGrpSpPr>
      <p:grpSpPr>
        <a:xfrm>
          <a:off x="0" y="0"/>
          <a:ext cx="0" cy="0"/>
          <a:chOff x="0" y="0"/>
          <a:chExt cx="0" cy="0"/>
        </a:xfrm>
      </p:grpSpPr>
      <p:pic>
        <p:nvPicPr>
          <p:cNvPr id="1871" name="Google Shape;1871;p53"/>
          <p:cNvPicPr preferRelativeResize="0"/>
          <p:nvPr/>
        </p:nvPicPr>
        <p:blipFill rotWithShape="1">
          <a:blip r:embed="rId3">
            <a:alphaModFix/>
          </a:blip>
          <a:srcRect l="25537" t="7152" r="23467" b="5838"/>
          <a:stretch/>
        </p:blipFill>
        <p:spPr>
          <a:xfrm rot="15393869">
            <a:off x="837253" y="-238171"/>
            <a:ext cx="1671077" cy="1603800"/>
          </a:xfrm>
          <a:prstGeom prst="rect">
            <a:avLst/>
          </a:prstGeom>
          <a:noFill/>
          <a:ln>
            <a:noFill/>
          </a:ln>
        </p:spPr>
      </p:pic>
      <p:pic>
        <p:nvPicPr>
          <p:cNvPr id="1869" name="Google Shape;1869;p53"/>
          <p:cNvPicPr preferRelativeResize="0"/>
          <p:nvPr/>
        </p:nvPicPr>
        <p:blipFill rotWithShape="1">
          <a:blip r:embed="rId4">
            <a:alphaModFix/>
          </a:blip>
          <a:srcRect l="22009" r="18455"/>
          <a:stretch/>
        </p:blipFill>
        <p:spPr>
          <a:xfrm rot="1203246">
            <a:off x="6949301" y="3966919"/>
            <a:ext cx="1115441" cy="1053905"/>
          </a:xfrm>
          <a:prstGeom prst="rect">
            <a:avLst/>
          </a:prstGeom>
          <a:noFill/>
          <a:ln>
            <a:noFill/>
          </a:ln>
        </p:spPr>
      </p:pic>
      <p:pic>
        <p:nvPicPr>
          <p:cNvPr id="1870" name="Google Shape;1870;p53"/>
          <p:cNvPicPr preferRelativeResize="0"/>
          <p:nvPr/>
        </p:nvPicPr>
        <p:blipFill rotWithShape="1">
          <a:blip r:embed="rId5">
            <a:alphaModFix/>
          </a:blip>
          <a:srcRect l="18647" t="7960" r="8852" b="8336"/>
          <a:stretch/>
        </p:blipFill>
        <p:spPr>
          <a:xfrm rot="12217695">
            <a:off x="195683" y="4256544"/>
            <a:ext cx="1175233" cy="763227"/>
          </a:xfrm>
          <a:prstGeom prst="rect">
            <a:avLst/>
          </a:prstGeom>
          <a:noFill/>
          <a:ln>
            <a:noFill/>
          </a:ln>
        </p:spPr>
      </p:pic>
      <p:sp>
        <p:nvSpPr>
          <p:cNvPr id="1856" name="Google Shape;1856;p53"/>
          <p:cNvSpPr txBox="1">
            <a:spLocks noGrp="1"/>
          </p:cNvSpPr>
          <p:nvPr>
            <p:ph type="title"/>
          </p:nvPr>
        </p:nvSpPr>
        <p:spPr>
          <a:xfrm>
            <a:off x="175888" y="497716"/>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SPEAK FUNCTION</a:t>
            </a:r>
          </a:p>
        </p:txBody>
      </p:sp>
      <p:sp>
        <p:nvSpPr>
          <p:cNvPr id="1857" name="Google Shape;1857;p53"/>
          <p:cNvSpPr txBox="1">
            <a:spLocks noGrp="1"/>
          </p:cNvSpPr>
          <p:nvPr>
            <p:ph type="subTitle" idx="1"/>
          </p:nvPr>
        </p:nvSpPr>
        <p:spPr>
          <a:xfrm>
            <a:off x="1230102" y="1164118"/>
            <a:ext cx="6458832" cy="3333033"/>
          </a:xfrm>
          <a:prstGeom prst="rect">
            <a:avLst/>
          </a:prstGeom>
        </p:spPr>
        <p:txBody>
          <a:bodyPr spcFirstLastPara="1" wrap="square" lIns="91425" tIns="91425" rIns="91425" bIns="91425" anchor="t" anchorCtr="0">
            <a:noAutofit/>
          </a:bodyPr>
          <a:lstStyle/>
          <a:p>
            <a:r>
              <a:rPr lang="en-IN" sz="1600" dirty="0">
                <a:effectLst/>
                <a:latin typeface="Times New Roman" panose="02020603050405020304" pitchFamily="18" charset="0"/>
                <a:ea typeface="Times New Roman" panose="02020603050405020304" pitchFamily="18" charset="0"/>
              </a:rPr>
              <a:t>This function utilizes the Selenium webdriver module to navigate to a text-to-speech website, </a:t>
            </a:r>
            <a:r>
              <a:rPr lang="en-IN" sz="1600" u="sng" dirty="0">
                <a:solidFill>
                  <a:srgbClr val="0000FF"/>
                </a:solidFill>
                <a:effectLst/>
                <a:latin typeface="Times New Roman" panose="02020603050405020304" pitchFamily="18" charset="0"/>
                <a:ea typeface="Times New Roman" panose="02020603050405020304" pitchFamily="18" charset="0"/>
                <a:hlinkClick r:id="rId6"/>
              </a:rPr>
              <a:t>https://ttsmp3.com/text-to-speech/British%20English/</a:t>
            </a:r>
            <a:r>
              <a:rPr lang="en-IN" sz="1600" dirty="0">
                <a:effectLst/>
                <a:latin typeface="Times New Roman" panose="02020603050405020304" pitchFamily="18" charset="0"/>
                <a:ea typeface="Times New Roman" panose="02020603050405020304" pitchFamily="18" charset="0"/>
              </a:rPr>
              <a:t> and converts the input text into an audio file. It first checks if the input text is empty or not, if it is empty the function will do nothing and pass. If the text is not empty, it will print the text preceded by "AI" on a new line.</a:t>
            </a:r>
          </a:p>
          <a:p>
            <a:r>
              <a:rPr lang="en-IN" sz="1600" dirty="0">
                <a:effectLst/>
                <a:latin typeface="Times New Roman" panose="02020603050405020304" pitchFamily="18" charset="0"/>
                <a:ea typeface="Times New Roman" panose="02020603050405020304" pitchFamily="18" charset="0"/>
              </a:rPr>
              <a:t>The text is then sent to the text field on the website using Selenium webdriver, simulating a button press to initiate the text-to-speech functionality. The function then clears the text field and based on the length of the text it will wait for 5 seconds if the text is less than 8 characters, and if the text is greater it will stop the execution. The overall purpose of the function is to convert text into an audio file for the AI to "speak".</a:t>
            </a:r>
          </a:p>
          <a:p>
            <a:pPr marL="139700" indent="0">
              <a:buNone/>
            </a:pP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IN" dirty="0"/>
          </a:p>
        </p:txBody>
      </p:sp>
      <p:grpSp>
        <p:nvGrpSpPr>
          <p:cNvPr id="1858" name="Google Shape;1858;p53"/>
          <p:cNvGrpSpPr/>
          <p:nvPr/>
        </p:nvGrpSpPr>
        <p:grpSpPr>
          <a:xfrm>
            <a:off x="925988" y="1693171"/>
            <a:ext cx="76825" cy="76800"/>
            <a:chOff x="3104875" y="1099400"/>
            <a:chExt cx="76825" cy="76800"/>
          </a:xfrm>
        </p:grpSpPr>
        <p:sp>
          <p:nvSpPr>
            <p:cNvPr id="1859" name="Google Shape;1859;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3"/>
          <p:cNvGrpSpPr/>
          <p:nvPr/>
        </p:nvGrpSpPr>
        <p:grpSpPr>
          <a:xfrm>
            <a:off x="1239715" y="3244551"/>
            <a:ext cx="76825" cy="76800"/>
            <a:chOff x="3104875" y="1099400"/>
            <a:chExt cx="76825" cy="76800"/>
          </a:xfrm>
        </p:grpSpPr>
        <p:sp>
          <p:nvSpPr>
            <p:cNvPr id="1862" name="Google Shape;1862;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53"/>
          <p:cNvGrpSpPr/>
          <p:nvPr/>
        </p:nvGrpSpPr>
        <p:grpSpPr>
          <a:xfrm>
            <a:off x="5376475" y="3066125"/>
            <a:ext cx="76825" cy="76800"/>
            <a:chOff x="3104875" y="1099400"/>
            <a:chExt cx="76825" cy="76800"/>
          </a:xfrm>
        </p:grpSpPr>
        <p:sp>
          <p:nvSpPr>
            <p:cNvPr id="1865" name="Google Shape;1865;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7" name="Google Shape;1867;p53"/>
          <p:cNvPicPr preferRelativeResize="0"/>
          <p:nvPr/>
        </p:nvPicPr>
        <p:blipFill rotWithShape="1">
          <a:blip r:embed="rId7">
            <a:alphaModFix/>
          </a:blip>
          <a:srcRect l="24331" t="5721" r="23342" b="4591"/>
          <a:stretch/>
        </p:blipFill>
        <p:spPr>
          <a:xfrm rot="14942960">
            <a:off x="7656467" y="1543671"/>
            <a:ext cx="1857374" cy="1790699"/>
          </a:xfrm>
          <a:prstGeom prst="rect">
            <a:avLst/>
          </a:prstGeom>
          <a:noFill/>
          <a:ln>
            <a:noFill/>
          </a:ln>
        </p:spPr>
      </p:pic>
      <p:pic>
        <p:nvPicPr>
          <p:cNvPr id="1868" name="Google Shape;1868;p53"/>
          <p:cNvPicPr preferRelativeResize="0"/>
          <p:nvPr/>
        </p:nvPicPr>
        <p:blipFill rotWithShape="1">
          <a:blip r:embed="rId8">
            <a:alphaModFix/>
          </a:blip>
          <a:srcRect l="15236" r="10474"/>
          <a:stretch/>
        </p:blipFill>
        <p:spPr>
          <a:xfrm rot="-8866461">
            <a:off x="-390846" y="-473270"/>
            <a:ext cx="1535572" cy="1375613"/>
          </a:xfrm>
          <a:prstGeom prst="rect">
            <a:avLst/>
          </a:prstGeom>
          <a:noFill/>
          <a:ln>
            <a:noFill/>
          </a:ln>
        </p:spPr>
      </p:pic>
      <p:grpSp>
        <p:nvGrpSpPr>
          <p:cNvPr id="2" name="Google Shape;1861;p53">
            <a:extLst>
              <a:ext uri="{FF2B5EF4-FFF2-40B4-BE49-F238E27FC236}">
                <a16:creationId xmlns:a16="http://schemas.microsoft.com/office/drawing/2014/main" id="{9D316A20-370A-C638-54D3-C782809901E0}"/>
              </a:ext>
            </a:extLst>
          </p:cNvPr>
          <p:cNvGrpSpPr/>
          <p:nvPr/>
        </p:nvGrpSpPr>
        <p:grpSpPr>
          <a:xfrm>
            <a:off x="7650521" y="607949"/>
            <a:ext cx="76825" cy="76800"/>
            <a:chOff x="3104875" y="1099400"/>
            <a:chExt cx="76825" cy="76800"/>
          </a:xfrm>
        </p:grpSpPr>
        <p:sp>
          <p:nvSpPr>
            <p:cNvPr id="3" name="Google Shape;1862;p53">
              <a:extLst>
                <a:ext uri="{FF2B5EF4-FFF2-40B4-BE49-F238E27FC236}">
                  <a16:creationId xmlns:a16="http://schemas.microsoft.com/office/drawing/2014/main" id="{389C69EB-BD7B-A726-629E-7E842B1593D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63;p53">
              <a:extLst>
                <a:ext uri="{FF2B5EF4-FFF2-40B4-BE49-F238E27FC236}">
                  <a16:creationId xmlns:a16="http://schemas.microsoft.com/office/drawing/2014/main" id="{47C84149-ACBE-9CE5-3EF6-D48120B89D2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1861;p53">
            <a:extLst>
              <a:ext uri="{FF2B5EF4-FFF2-40B4-BE49-F238E27FC236}">
                <a16:creationId xmlns:a16="http://schemas.microsoft.com/office/drawing/2014/main" id="{84A4B66D-50A4-7A34-F4AB-F8DBA83D6EFC}"/>
              </a:ext>
            </a:extLst>
          </p:cNvPr>
          <p:cNvGrpSpPr/>
          <p:nvPr/>
        </p:nvGrpSpPr>
        <p:grpSpPr>
          <a:xfrm>
            <a:off x="5765537" y="1129016"/>
            <a:ext cx="76825" cy="76800"/>
            <a:chOff x="3104875" y="1099400"/>
            <a:chExt cx="76825" cy="76800"/>
          </a:xfrm>
        </p:grpSpPr>
        <p:sp>
          <p:nvSpPr>
            <p:cNvPr id="6" name="Google Shape;1862;p53">
              <a:extLst>
                <a:ext uri="{FF2B5EF4-FFF2-40B4-BE49-F238E27FC236}">
                  <a16:creationId xmlns:a16="http://schemas.microsoft.com/office/drawing/2014/main" id="{0FEA9F0F-0AC4-C53C-A0C9-84344DF6BD2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863;p53">
              <a:extLst>
                <a:ext uri="{FF2B5EF4-FFF2-40B4-BE49-F238E27FC236}">
                  <a16:creationId xmlns:a16="http://schemas.microsoft.com/office/drawing/2014/main" id="{B7AF460B-116E-5DEA-02A6-FF8336BFD1D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861;p53">
            <a:extLst>
              <a:ext uri="{FF2B5EF4-FFF2-40B4-BE49-F238E27FC236}">
                <a16:creationId xmlns:a16="http://schemas.microsoft.com/office/drawing/2014/main" id="{DE09F6C8-75A6-8AB5-BAB5-37FDEFA767C2}"/>
              </a:ext>
            </a:extLst>
          </p:cNvPr>
          <p:cNvGrpSpPr/>
          <p:nvPr/>
        </p:nvGrpSpPr>
        <p:grpSpPr>
          <a:xfrm>
            <a:off x="8440519" y="1782637"/>
            <a:ext cx="76825" cy="76800"/>
            <a:chOff x="3104875" y="1099400"/>
            <a:chExt cx="76825" cy="76800"/>
          </a:xfrm>
        </p:grpSpPr>
        <p:sp>
          <p:nvSpPr>
            <p:cNvPr id="9" name="Google Shape;1862;p53">
              <a:extLst>
                <a:ext uri="{FF2B5EF4-FFF2-40B4-BE49-F238E27FC236}">
                  <a16:creationId xmlns:a16="http://schemas.microsoft.com/office/drawing/2014/main" id="{1F5C0DA4-D852-8BF7-8C3B-F64AF72D578D}"/>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863;p53">
              <a:extLst>
                <a:ext uri="{FF2B5EF4-FFF2-40B4-BE49-F238E27FC236}">
                  <a16:creationId xmlns:a16="http://schemas.microsoft.com/office/drawing/2014/main" id="{70C6678F-9C4E-CADC-4FD4-A18E7699C6B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Google Shape;1868;p53">
            <a:extLst>
              <a:ext uri="{FF2B5EF4-FFF2-40B4-BE49-F238E27FC236}">
                <a16:creationId xmlns:a16="http://schemas.microsoft.com/office/drawing/2014/main" id="{44573CBB-3A10-5EC0-9AC1-28E77A1F9FBD}"/>
              </a:ext>
            </a:extLst>
          </p:cNvPr>
          <p:cNvPicPr preferRelativeResize="0"/>
          <p:nvPr/>
        </p:nvPicPr>
        <p:blipFill rotWithShape="1">
          <a:blip r:embed="rId8">
            <a:alphaModFix/>
          </a:blip>
          <a:srcRect l="15236" r="10474"/>
          <a:stretch/>
        </p:blipFill>
        <p:spPr>
          <a:xfrm rot="3054446">
            <a:off x="8376213" y="81833"/>
            <a:ext cx="1535572" cy="1375613"/>
          </a:xfrm>
          <a:prstGeom prst="rect">
            <a:avLst/>
          </a:prstGeom>
          <a:noFill/>
          <a:ln>
            <a:noFill/>
          </a:ln>
        </p:spPr>
      </p:pic>
    </p:spTree>
    <p:extLst>
      <p:ext uri="{BB962C8B-B14F-4D97-AF65-F5344CB8AC3E}">
        <p14:creationId xmlns:p14="http://schemas.microsoft.com/office/powerpoint/2010/main" val="11854889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pic>
        <p:nvPicPr>
          <p:cNvPr id="1389" name="Google Shape;1389;p40"/>
          <p:cNvPicPr preferRelativeResize="0"/>
          <p:nvPr/>
        </p:nvPicPr>
        <p:blipFill rotWithShape="1">
          <a:blip r:embed="rId3">
            <a:alphaModFix/>
          </a:blip>
          <a:srcRect l="25537" t="7152" r="23467" b="5838"/>
          <a:stretch/>
        </p:blipFill>
        <p:spPr>
          <a:xfrm>
            <a:off x="714222" y="194916"/>
            <a:ext cx="1920000" cy="1842726"/>
          </a:xfrm>
          <a:prstGeom prst="rect">
            <a:avLst/>
          </a:prstGeom>
          <a:noFill/>
          <a:ln>
            <a:noFill/>
          </a:ln>
        </p:spPr>
      </p:pic>
      <p:sp>
        <p:nvSpPr>
          <p:cNvPr id="1385" name="Google Shape;1385;p40"/>
          <p:cNvSpPr txBox="1">
            <a:spLocks noGrp="1"/>
          </p:cNvSpPr>
          <p:nvPr>
            <p:ph type="title" idx="2"/>
          </p:nvPr>
        </p:nvSpPr>
        <p:spPr>
          <a:xfrm>
            <a:off x="806310" y="790088"/>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386" name="Google Shape;1386;p40"/>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create GUI using flask !!</a:t>
            </a:r>
            <a:endParaRPr dirty="0"/>
          </a:p>
        </p:txBody>
      </p:sp>
      <p:pic>
        <p:nvPicPr>
          <p:cNvPr id="1387" name="Google Shape;1387;p40"/>
          <p:cNvPicPr preferRelativeResize="0"/>
          <p:nvPr/>
        </p:nvPicPr>
        <p:blipFill rotWithShape="1">
          <a:blip r:embed="rId4">
            <a:alphaModFix/>
          </a:blip>
          <a:srcRect l="24331" t="5721" r="23342" b="4591"/>
          <a:stretch/>
        </p:blipFill>
        <p:spPr>
          <a:xfrm rot="2268302">
            <a:off x="-714063" y="3841081"/>
            <a:ext cx="1857374" cy="1790699"/>
          </a:xfrm>
          <a:prstGeom prst="rect">
            <a:avLst/>
          </a:prstGeom>
          <a:noFill/>
          <a:ln>
            <a:noFill/>
          </a:ln>
        </p:spPr>
      </p:pic>
      <p:sp>
        <p:nvSpPr>
          <p:cNvPr id="1391" name="Google Shape;1391;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 REAL GRAPHICAL USER INTERFACE(GUI)</a:t>
            </a:r>
          </a:p>
        </p:txBody>
      </p:sp>
      <p:grpSp>
        <p:nvGrpSpPr>
          <p:cNvPr id="1392" name="Google Shape;1392;p40"/>
          <p:cNvGrpSpPr/>
          <p:nvPr/>
        </p:nvGrpSpPr>
        <p:grpSpPr>
          <a:xfrm>
            <a:off x="8219800" y="2094550"/>
            <a:ext cx="76825" cy="76800"/>
            <a:chOff x="3104875" y="1099400"/>
            <a:chExt cx="76825" cy="76800"/>
          </a:xfrm>
        </p:grpSpPr>
        <p:sp>
          <p:nvSpPr>
            <p:cNvPr id="1393" name="Google Shape;1393;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40"/>
          <p:cNvGrpSpPr/>
          <p:nvPr/>
        </p:nvGrpSpPr>
        <p:grpSpPr>
          <a:xfrm rot="1891135">
            <a:off x="4266962" y="4210993"/>
            <a:ext cx="76828" cy="76803"/>
            <a:chOff x="3104875" y="1099400"/>
            <a:chExt cx="76825" cy="76800"/>
          </a:xfrm>
        </p:grpSpPr>
        <p:sp>
          <p:nvSpPr>
            <p:cNvPr id="1396" name="Google Shape;1396;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0"/>
          <p:cNvGrpSpPr/>
          <p:nvPr/>
        </p:nvGrpSpPr>
        <p:grpSpPr>
          <a:xfrm>
            <a:off x="2400025" y="1210988"/>
            <a:ext cx="76825" cy="76800"/>
            <a:chOff x="3104875" y="1099400"/>
            <a:chExt cx="76825" cy="76800"/>
          </a:xfrm>
        </p:grpSpPr>
        <p:sp>
          <p:nvSpPr>
            <p:cNvPr id="1399" name="Google Shape;1399;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1" name="Google Shape;1401;p40"/>
          <p:cNvPicPr preferRelativeResize="0"/>
          <p:nvPr/>
        </p:nvPicPr>
        <p:blipFill rotWithShape="1">
          <a:blip r:embed="rId5">
            <a:alphaModFix/>
          </a:blip>
          <a:srcRect l="22009" r="18455"/>
          <a:stretch/>
        </p:blipFill>
        <p:spPr>
          <a:xfrm rot="1203247">
            <a:off x="1616204" y="3965720"/>
            <a:ext cx="903665" cy="853810"/>
          </a:xfrm>
          <a:prstGeom prst="rect">
            <a:avLst/>
          </a:prstGeom>
          <a:noFill/>
          <a:ln>
            <a:noFill/>
          </a:ln>
        </p:spPr>
      </p:pic>
      <p:pic>
        <p:nvPicPr>
          <p:cNvPr id="1388" name="Google Shape;1388;p40"/>
          <p:cNvPicPr preferRelativeResize="0"/>
          <p:nvPr/>
        </p:nvPicPr>
        <p:blipFill rotWithShape="1">
          <a:blip r:embed="rId6">
            <a:alphaModFix/>
          </a:blip>
          <a:srcRect l="18647" t="7960" r="8852" b="8336"/>
          <a:stretch/>
        </p:blipFill>
        <p:spPr>
          <a:xfrm rot="-1406513">
            <a:off x="6565289" y="2864792"/>
            <a:ext cx="1175233" cy="763227"/>
          </a:xfrm>
          <a:prstGeom prst="rect">
            <a:avLst/>
          </a:prstGeom>
          <a:noFill/>
          <a:ln>
            <a:noFill/>
          </a:ln>
        </p:spPr>
      </p:pic>
      <p:pic>
        <p:nvPicPr>
          <p:cNvPr id="2" name="Google Shape;1388;p40">
            <a:extLst>
              <a:ext uri="{FF2B5EF4-FFF2-40B4-BE49-F238E27FC236}">
                <a16:creationId xmlns:a16="http://schemas.microsoft.com/office/drawing/2014/main" id="{1E5EFA96-A77A-55B8-957A-631C65A714E2}"/>
              </a:ext>
            </a:extLst>
          </p:cNvPr>
          <p:cNvPicPr preferRelativeResize="0"/>
          <p:nvPr/>
        </p:nvPicPr>
        <p:blipFill rotWithShape="1">
          <a:blip r:embed="rId6">
            <a:alphaModFix/>
          </a:blip>
          <a:srcRect l="18647" t="7960" r="8852" b="8336"/>
          <a:stretch/>
        </p:blipFill>
        <p:spPr>
          <a:xfrm rot="3798283">
            <a:off x="7877000" y="265100"/>
            <a:ext cx="1152800" cy="980114"/>
          </a:xfrm>
          <a:prstGeom prst="rect">
            <a:avLst/>
          </a:prstGeom>
          <a:noFill/>
          <a:ln>
            <a:noFill/>
          </a:ln>
        </p:spPr>
      </p:pic>
    </p:spTree>
    <p:extLst>
      <p:ext uri="{BB962C8B-B14F-4D97-AF65-F5344CB8AC3E}">
        <p14:creationId xmlns:p14="http://schemas.microsoft.com/office/powerpoint/2010/main" val="165202493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pic>
        <p:nvPicPr>
          <p:cNvPr id="1640" name="Google Shape;1640;p48"/>
          <p:cNvPicPr preferRelativeResize="0"/>
          <p:nvPr/>
        </p:nvPicPr>
        <p:blipFill rotWithShape="1">
          <a:blip r:embed="rId3">
            <a:alphaModFix/>
          </a:blip>
          <a:srcRect l="25537" t="7152" r="23467" b="5838"/>
          <a:stretch/>
        </p:blipFill>
        <p:spPr>
          <a:xfrm>
            <a:off x="3612012" y="539512"/>
            <a:ext cx="1920000" cy="1842726"/>
          </a:xfrm>
          <a:prstGeom prst="rect">
            <a:avLst/>
          </a:prstGeom>
          <a:noFill/>
          <a:ln>
            <a:noFill/>
          </a:ln>
        </p:spPr>
      </p:pic>
      <p:sp>
        <p:nvSpPr>
          <p:cNvPr id="1641" name="Google Shape;1641;p48"/>
          <p:cNvSpPr txBox="1">
            <a:spLocks noGrp="1"/>
          </p:cNvSpPr>
          <p:nvPr>
            <p:ph type="title"/>
          </p:nvPr>
        </p:nvSpPr>
        <p:spPr>
          <a:xfrm>
            <a:off x="627325" y="539579"/>
            <a:ext cx="35940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AWESOME GUI USING FLASK</a:t>
            </a:r>
          </a:p>
        </p:txBody>
      </p:sp>
      <p:sp>
        <p:nvSpPr>
          <p:cNvPr id="1642" name="Google Shape;1642;p48"/>
          <p:cNvSpPr txBox="1">
            <a:spLocks noGrp="1"/>
          </p:cNvSpPr>
          <p:nvPr>
            <p:ph type="subTitle" idx="1"/>
          </p:nvPr>
        </p:nvSpPr>
        <p:spPr>
          <a:xfrm>
            <a:off x="676751" y="2321090"/>
            <a:ext cx="3594000" cy="9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built our awesome GUI using Flask by defining a class for my application and using it to organize my views and other functionality. Flask provided a simple and easy-to-use interface for creating the web-based GUI for my AI project.</a:t>
            </a:r>
            <a:endParaRPr dirty="0"/>
          </a:p>
        </p:txBody>
      </p:sp>
      <p:grpSp>
        <p:nvGrpSpPr>
          <p:cNvPr id="1644" name="Google Shape;1644;p48"/>
          <p:cNvGrpSpPr/>
          <p:nvPr/>
        </p:nvGrpSpPr>
        <p:grpSpPr>
          <a:xfrm>
            <a:off x="852100" y="1035375"/>
            <a:ext cx="76825" cy="76800"/>
            <a:chOff x="3104875" y="1099400"/>
            <a:chExt cx="76825" cy="76800"/>
          </a:xfrm>
        </p:grpSpPr>
        <p:sp>
          <p:nvSpPr>
            <p:cNvPr id="1645" name="Google Shape;1645;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48"/>
          <p:cNvGrpSpPr/>
          <p:nvPr/>
        </p:nvGrpSpPr>
        <p:grpSpPr>
          <a:xfrm>
            <a:off x="3878075" y="701325"/>
            <a:ext cx="76825" cy="76800"/>
            <a:chOff x="3104875" y="1099400"/>
            <a:chExt cx="76825" cy="76800"/>
          </a:xfrm>
        </p:grpSpPr>
        <p:sp>
          <p:nvSpPr>
            <p:cNvPr id="1648" name="Google Shape;1648;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8"/>
          <p:cNvGrpSpPr/>
          <p:nvPr/>
        </p:nvGrpSpPr>
        <p:grpSpPr>
          <a:xfrm>
            <a:off x="3801250" y="4276950"/>
            <a:ext cx="76825" cy="76800"/>
            <a:chOff x="3104875" y="1099400"/>
            <a:chExt cx="76825" cy="76800"/>
          </a:xfrm>
        </p:grpSpPr>
        <p:sp>
          <p:nvSpPr>
            <p:cNvPr id="1651" name="Google Shape;1651;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 name="Picture Placeholder 17">
            <a:extLst>
              <a:ext uri="{FF2B5EF4-FFF2-40B4-BE49-F238E27FC236}">
                <a16:creationId xmlns:a16="http://schemas.microsoft.com/office/drawing/2014/main" id="{EA63C5CA-5478-BC9E-1C34-BAFEB05908AB}"/>
              </a:ext>
            </a:extLst>
          </p:cNvPr>
          <p:cNvPicPr>
            <a:picLocks noGrp="1" noChangeAspect="1"/>
          </p:cNvPicPr>
          <p:nvPr>
            <p:ph type="pic" idx="2"/>
          </p:nvPr>
        </p:nvPicPr>
        <p:blipFill>
          <a:blip r:embed="rId4"/>
          <a:srcRect l="6641" r="6641"/>
          <a:stretch>
            <a:fillRect/>
          </a:stretch>
        </p:blipFill>
        <p:spPr>
          <a:xfrm>
            <a:off x="4446100" y="590850"/>
            <a:ext cx="3627900" cy="3762900"/>
          </a:xfrm>
        </p:spPr>
      </p:pic>
      <p:pic>
        <p:nvPicPr>
          <p:cNvPr id="1654" name="Google Shape;1654;p48"/>
          <p:cNvPicPr preferRelativeResize="0"/>
          <p:nvPr/>
        </p:nvPicPr>
        <p:blipFill rotWithShape="1">
          <a:blip r:embed="rId5">
            <a:alphaModFix/>
          </a:blip>
          <a:srcRect l="18647" t="7960" r="8852" b="8336"/>
          <a:stretch/>
        </p:blipFill>
        <p:spPr>
          <a:xfrm rot="3764212">
            <a:off x="4124547" y="4171036"/>
            <a:ext cx="1175233" cy="763227"/>
          </a:xfrm>
          <a:prstGeom prst="rect">
            <a:avLst/>
          </a:prstGeom>
          <a:noFill/>
          <a:ln>
            <a:noFill/>
          </a:ln>
        </p:spPr>
      </p:pic>
      <p:pic>
        <p:nvPicPr>
          <p:cNvPr id="1653" name="Google Shape;1653;p48"/>
          <p:cNvPicPr preferRelativeResize="0"/>
          <p:nvPr/>
        </p:nvPicPr>
        <p:blipFill rotWithShape="1">
          <a:blip r:embed="rId6">
            <a:alphaModFix/>
          </a:blip>
          <a:srcRect l="22009" r="18455"/>
          <a:stretch/>
        </p:blipFill>
        <p:spPr>
          <a:xfrm rot="1203247">
            <a:off x="7730654" y="483170"/>
            <a:ext cx="903665" cy="85381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5"/>
        <p:cNvGrpSpPr/>
        <p:nvPr/>
      </p:nvGrpSpPr>
      <p:grpSpPr>
        <a:xfrm>
          <a:off x="0" y="0"/>
          <a:ext cx="0" cy="0"/>
          <a:chOff x="0" y="0"/>
          <a:chExt cx="0" cy="0"/>
        </a:xfrm>
      </p:grpSpPr>
      <p:pic>
        <p:nvPicPr>
          <p:cNvPr id="1876" name="Google Shape;1876;p54"/>
          <p:cNvPicPr preferRelativeResize="0"/>
          <p:nvPr/>
        </p:nvPicPr>
        <p:blipFill rotWithShape="1">
          <a:blip r:embed="rId3">
            <a:alphaModFix/>
          </a:blip>
          <a:srcRect l="24331" t="5721" r="23342" b="4591"/>
          <a:stretch/>
        </p:blipFill>
        <p:spPr>
          <a:xfrm rot="3189503">
            <a:off x="3643311" y="1021650"/>
            <a:ext cx="1857375" cy="1790699"/>
          </a:xfrm>
          <a:prstGeom prst="rect">
            <a:avLst/>
          </a:prstGeom>
          <a:noFill/>
          <a:ln>
            <a:noFill/>
          </a:ln>
        </p:spPr>
      </p:pic>
      <p:pic>
        <p:nvPicPr>
          <p:cNvPr id="1877" name="Google Shape;1877;p54"/>
          <p:cNvPicPr preferRelativeResize="0"/>
          <p:nvPr/>
        </p:nvPicPr>
        <p:blipFill rotWithShape="1">
          <a:blip r:embed="rId4">
            <a:alphaModFix/>
          </a:blip>
          <a:srcRect l="18647" t="7960" r="8852" b="8336"/>
          <a:stretch/>
        </p:blipFill>
        <p:spPr>
          <a:xfrm rot="-1406513">
            <a:off x="530485" y="2353337"/>
            <a:ext cx="1175233" cy="763227"/>
          </a:xfrm>
          <a:prstGeom prst="rect">
            <a:avLst/>
          </a:prstGeom>
          <a:noFill/>
          <a:ln>
            <a:noFill/>
          </a:ln>
        </p:spPr>
      </p:pic>
      <p:grpSp>
        <p:nvGrpSpPr>
          <p:cNvPr id="1878" name="Google Shape;1878;p54"/>
          <p:cNvGrpSpPr/>
          <p:nvPr/>
        </p:nvGrpSpPr>
        <p:grpSpPr>
          <a:xfrm>
            <a:off x="1114333" y="1473875"/>
            <a:ext cx="3800100" cy="2456400"/>
            <a:chOff x="1054175" y="1473875"/>
            <a:chExt cx="3800100" cy="2456400"/>
          </a:xfrm>
        </p:grpSpPr>
        <p:sp>
          <p:nvSpPr>
            <p:cNvPr id="1879" name="Google Shape;1879;p54"/>
            <p:cNvSpPr/>
            <p:nvPr/>
          </p:nvSpPr>
          <p:spPr>
            <a:xfrm>
              <a:off x="1155875" y="1473875"/>
              <a:ext cx="3596700" cy="2235900"/>
            </a:xfrm>
            <a:prstGeom prst="round2SameRect">
              <a:avLst>
                <a:gd name="adj1" fmla="val 13298"/>
                <a:gd name="adj2" fmla="val 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1054175" y="3709775"/>
              <a:ext cx="3800100" cy="2205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2718575" y="3709775"/>
              <a:ext cx="471300" cy="768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4"/>
            <p:cNvSpPr/>
            <p:nvPr/>
          </p:nvSpPr>
          <p:spPr>
            <a:xfrm>
              <a:off x="2888975" y="1552825"/>
              <a:ext cx="130500" cy="130500"/>
            </a:xfrm>
            <a:prstGeom prst="ellipse">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 name="Google Shape;1883;p54"/>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GUI preview</a:t>
            </a:r>
            <a:endParaRPr dirty="0"/>
          </a:p>
        </p:txBody>
      </p:sp>
      <p:sp>
        <p:nvSpPr>
          <p:cNvPr id="1884" name="Google Shape;1884;p54"/>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It have shortcuts button to open some applications and to get some website directly</a:t>
            </a:r>
            <a:endParaRPr dirty="0"/>
          </a:p>
        </p:txBody>
      </p:sp>
      <p:grpSp>
        <p:nvGrpSpPr>
          <p:cNvPr id="1885" name="Google Shape;1885;p54"/>
          <p:cNvGrpSpPr/>
          <p:nvPr/>
        </p:nvGrpSpPr>
        <p:grpSpPr>
          <a:xfrm>
            <a:off x="2021525" y="4292800"/>
            <a:ext cx="76825" cy="76800"/>
            <a:chOff x="3104875" y="1099400"/>
            <a:chExt cx="76825" cy="76800"/>
          </a:xfrm>
        </p:grpSpPr>
        <p:sp>
          <p:nvSpPr>
            <p:cNvPr id="1886" name="Google Shape;1886;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54"/>
          <p:cNvGrpSpPr/>
          <p:nvPr/>
        </p:nvGrpSpPr>
        <p:grpSpPr>
          <a:xfrm>
            <a:off x="5217975" y="1028400"/>
            <a:ext cx="76825" cy="76800"/>
            <a:chOff x="3104875" y="1099400"/>
            <a:chExt cx="76825" cy="76800"/>
          </a:xfrm>
        </p:grpSpPr>
        <p:sp>
          <p:nvSpPr>
            <p:cNvPr id="1889" name="Google Shape;1889;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54"/>
          <p:cNvGrpSpPr/>
          <p:nvPr/>
        </p:nvGrpSpPr>
        <p:grpSpPr>
          <a:xfrm>
            <a:off x="8058650" y="4046475"/>
            <a:ext cx="76825" cy="76800"/>
            <a:chOff x="3104875" y="1099400"/>
            <a:chExt cx="76825" cy="76800"/>
          </a:xfrm>
        </p:grpSpPr>
        <p:sp>
          <p:nvSpPr>
            <p:cNvPr id="1892" name="Google Shape;1892;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94" name="Google Shape;1894;p54"/>
          <p:cNvPicPr preferRelativeResize="0"/>
          <p:nvPr/>
        </p:nvPicPr>
        <p:blipFill rotWithShape="1">
          <a:blip r:embed="rId5">
            <a:alphaModFix/>
          </a:blip>
          <a:srcRect l="15236" r="10474"/>
          <a:stretch/>
        </p:blipFill>
        <p:spPr>
          <a:xfrm rot="-8866461">
            <a:off x="6764937" y="378993"/>
            <a:ext cx="1535572" cy="1375613"/>
          </a:xfrm>
          <a:prstGeom prst="rect">
            <a:avLst/>
          </a:prstGeom>
          <a:noFill/>
          <a:ln>
            <a:noFill/>
          </a:ln>
        </p:spPr>
      </p:pic>
      <p:pic>
        <p:nvPicPr>
          <p:cNvPr id="1896" name="Google Shape;1896;p54"/>
          <p:cNvPicPr preferRelativeResize="0"/>
          <p:nvPr/>
        </p:nvPicPr>
        <p:blipFill rotWithShape="1">
          <a:blip r:embed="rId6">
            <a:alphaModFix/>
          </a:blip>
          <a:srcRect l="22009" r="18455"/>
          <a:stretch/>
        </p:blipFill>
        <p:spPr>
          <a:xfrm rot="-8788535">
            <a:off x="4528226" y="3545437"/>
            <a:ext cx="917219" cy="866621"/>
          </a:xfrm>
          <a:prstGeom prst="rect">
            <a:avLst/>
          </a:prstGeom>
          <a:noFill/>
          <a:ln>
            <a:noFill/>
          </a:ln>
        </p:spPr>
      </p:pic>
      <p:pic>
        <p:nvPicPr>
          <p:cNvPr id="3" name="Picture 2">
            <a:extLst>
              <a:ext uri="{FF2B5EF4-FFF2-40B4-BE49-F238E27FC236}">
                <a16:creationId xmlns:a16="http://schemas.microsoft.com/office/drawing/2014/main" id="{A457054C-361A-E6F9-3B84-97BF30C17B34}"/>
              </a:ext>
            </a:extLst>
          </p:cNvPr>
          <p:cNvPicPr>
            <a:picLocks noChangeAspect="1"/>
          </p:cNvPicPr>
          <p:nvPr/>
        </p:nvPicPr>
        <p:blipFill>
          <a:blip r:embed="rId7"/>
          <a:stretch>
            <a:fillRect/>
          </a:stretch>
        </p:blipFill>
        <p:spPr>
          <a:xfrm>
            <a:off x="1345934" y="1683325"/>
            <a:ext cx="3298222" cy="1981372"/>
          </a:xfrm>
          <a:prstGeom prst="rect">
            <a:avLst/>
          </a:prstGeom>
        </p:spPr>
      </p:pic>
      <p:pic>
        <p:nvPicPr>
          <p:cNvPr id="5" name="Picture 4">
            <a:extLst>
              <a:ext uri="{FF2B5EF4-FFF2-40B4-BE49-F238E27FC236}">
                <a16:creationId xmlns:a16="http://schemas.microsoft.com/office/drawing/2014/main" id="{A304F8AD-B677-1719-71A7-277144DE9BF8}"/>
              </a:ext>
            </a:extLst>
          </p:cNvPr>
          <p:cNvPicPr>
            <a:picLocks noChangeAspect="1"/>
          </p:cNvPicPr>
          <p:nvPr/>
        </p:nvPicPr>
        <p:blipFill>
          <a:blip r:embed="rId8"/>
          <a:stretch>
            <a:fillRect/>
          </a:stretch>
        </p:blipFill>
        <p:spPr>
          <a:xfrm>
            <a:off x="1303548" y="1683325"/>
            <a:ext cx="3382993" cy="1981372"/>
          </a:xfrm>
          <a:prstGeom prst="rect">
            <a:avLst/>
          </a:prstGeom>
          <a:effectLst>
            <a:softEdge rad="114300"/>
          </a:effectLst>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58"/>
        <p:cNvGrpSpPr/>
        <p:nvPr/>
      </p:nvGrpSpPr>
      <p:grpSpPr>
        <a:xfrm>
          <a:off x="0" y="0"/>
          <a:ext cx="0" cy="0"/>
          <a:chOff x="0" y="0"/>
          <a:chExt cx="0" cy="0"/>
        </a:xfrm>
      </p:grpSpPr>
      <p:pic>
        <p:nvPicPr>
          <p:cNvPr id="3" name="Picture 2" descr="A screenshot of a video game&#10;&#10;Description automatically generated">
            <a:extLst>
              <a:ext uri="{FF2B5EF4-FFF2-40B4-BE49-F238E27FC236}">
                <a16:creationId xmlns:a16="http://schemas.microsoft.com/office/drawing/2014/main" id="{91A4A472-0034-DA1C-01DF-68F84EC5DBCE}"/>
              </a:ext>
            </a:extLst>
          </p:cNvPr>
          <p:cNvPicPr>
            <a:picLocks noChangeAspect="1"/>
          </p:cNvPicPr>
          <p:nvPr/>
        </p:nvPicPr>
        <p:blipFill>
          <a:blip r:embed="rId4"/>
          <a:stretch>
            <a:fillRect/>
          </a:stretch>
        </p:blipFill>
        <p:spPr>
          <a:xfrm>
            <a:off x="0" y="0"/>
            <a:ext cx="9144000" cy="5143499"/>
          </a:xfrm>
          <a:prstGeom prst="rect">
            <a:avLst/>
          </a:prstGeom>
        </p:spPr>
      </p:pic>
      <p:sp>
        <p:nvSpPr>
          <p:cNvPr id="1659" name="Google Shape;1659;p49"/>
          <p:cNvSpPr txBox="1">
            <a:spLocks noGrp="1"/>
          </p:cNvSpPr>
          <p:nvPr>
            <p:ph type="title"/>
          </p:nvPr>
        </p:nvSpPr>
        <p:spPr>
          <a:xfrm>
            <a:off x="0" y="4471102"/>
            <a:ext cx="4956055" cy="67239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GUI PREVIEW</a:t>
            </a:r>
            <a:endParaRPr dirty="0">
              <a:solidFill>
                <a:schemeClr val="dk1"/>
              </a:solidFill>
            </a:endParaRPr>
          </a:p>
        </p:txBody>
      </p:sp>
      <p:grpSp>
        <p:nvGrpSpPr>
          <p:cNvPr id="1660" name="Google Shape;1660;p49"/>
          <p:cNvGrpSpPr/>
          <p:nvPr/>
        </p:nvGrpSpPr>
        <p:grpSpPr>
          <a:xfrm>
            <a:off x="1003700" y="2099400"/>
            <a:ext cx="76825" cy="76800"/>
            <a:chOff x="3104875" y="1099400"/>
            <a:chExt cx="76825" cy="76800"/>
          </a:xfrm>
        </p:grpSpPr>
        <p:sp>
          <p:nvSpPr>
            <p:cNvPr id="1661" name="Google Shape;1661;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49"/>
          <p:cNvGrpSpPr/>
          <p:nvPr/>
        </p:nvGrpSpPr>
        <p:grpSpPr>
          <a:xfrm>
            <a:off x="2552750" y="774000"/>
            <a:ext cx="76825" cy="76800"/>
            <a:chOff x="3104875" y="1099400"/>
            <a:chExt cx="76825" cy="76800"/>
          </a:xfrm>
        </p:grpSpPr>
        <p:sp>
          <p:nvSpPr>
            <p:cNvPr id="1664" name="Google Shape;1664;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49"/>
          <p:cNvGrpSpPr/>
          <p:nvPr/>
        </p:nvGrpSpPr>
        <p:grpSpPr>
          <a:xfrm>
            <a:off x="3801250" y="2800825"/>
            <a:ext cx="76825" cy="76800"/>
            <a:chOff x="3104875" y="1099400"/>
            <a:chExt cx="76825" cy="76800"/>
          </a:xfrm>
        </p:grpSpPr>
        <p:sp>
          <p:nvSpPr>
            <p:cNvPr id="1667" name="Google Shape;1667;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pic>
        <p:nvPicPr>
          <p:cNvPr id="1389" name="Google Shape;1389;p40"/>
          <p:cNvPicPr preferRelativeResize="0"/>
          <p:nvPr/>
        </p:nvPicPr>
        <p:blipFill rotWithShape="1">
          <a:blip r:embed="rId3">
            <a:alphaModFix/>
          </a:blip>
          <a:srcRect l="25537" t="7152" r="23467" b="5838"/>
          <a:stretch/>
        </p:blipFill>
        <p:spPr>
          <a:xfrm>
            <a:off x="-420151" y="0"/>
            <a:ext cx="1920000" cy="1842726"/>
          </a:xfrm>
          <a:prstGeom prst="rect">
            <a:avLst/>
          </a:prstGeom>
          <a:noFill/>
          <a:ln>
            <a:noFill/>
          </a:ln>
        </p:spPr>
      </p:pic>
      <p:sp>
        <p:nvSpPr>
          <p:cNvPr id="1385" name="Google Shape;1385;p40"/>
          <p:cNvSpPr txBox="1">
            <a:spLocks noGrp="1"/>
          </p:cNvSpPr>
          <p:nvPr>
            <p:ph type="title" idx="2"/>
          </p:nvPr>
        </p:nvSpPr>
        <p:spPr>
          <a:xfrm>
            <a:off x="365428" y="600510"/>
            <a:ext cx="153274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386" name="Google Shape;1386;p40"/>
          <p:cNvSpPr txBox="1">
            <a:spLocks noGrp="1"/>
          </p:cNvSpPr>
          <p:nvPr>
            <p:ph type="subTitle" idx="1"/>
          </p:nvPr>
        </p:nvSpPr>
        <p:spPr>
          <a:xfrm>
            <a:off x="776402" y="2907587"/>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see what AI  Can do !!</a:t>
            </a:r>
            <a:endParaRPr dirty="0"/>
          </a:p>
        </p:txBody>
      </p:sp>
      <p:pic>
        <p:nvPicPr>
          <p:cNvPr id="1387" name="Google Shape;1387;p40"/>
          <p:cNvPicPr preferRelativeResize="0"/>
          <p:nvPr/>
        </p:nvPicPr>
        <p:blipFill rotWithShape="1">
          <a:blip r:embed="rId4">
            <a:alphaModFix/>
          </a:blip>
          <a:srcRect l="24331" t="5721" r="23342" b="4591"/>
          <a:stretch/>
        </p:blipFill>
        <p:spPr>
          <a:xfrm rot="2268302">
            <a:off x="7040137" y="2719387"/>
            <a:ext cx="1857374" cy="1790699"/>
          </a:xfrm>
          <a:prstGeom prst="rect">
            <a:avLst/>
          </a:prstGeom>
          <a:noFill/>
          <a:ln>
            <a:noFill/>
          </a:ln>
        </p:spPr>
      </p:pic>
      <p:pic>
        <p:nvPicPr>
          <p:cNvPr id="1388" name="Google Shape;1388;p40"/>
          <p:cNvPicPr preferRelativeResize="0"/>
          <p:nvPr/>
        </p:nvPicPr>
        <p:blipFill rotWithShape="1">
          <a:blip r:embed="rId5">
            <a:alphaModFix/>
          </a:blip>
          <a:srcRect l="18647" t="7960" r="8852" b="8336"/>
          <a:stretch/>
        </p:blipFill>
        <p:spPr>
          <a:xfrm rot="-1406513">
            <a:off x="6447085" y="3651950"/>
            <a:ext cx="1175233" cy="763227"/>
          </a:xfrm>
          <a:prstGeom prst="rect">
            <a:avLst/>
          </a:prstGeom>
          <a:noFill/>
          <a:ln>
            <a:noFill/>
          </a:ln>
        </p:spPr>
      </p:pic>
      <p:sp>
        <p:nvSpPr>
          <p:cNvPr id="1391" name="Google Shape;1391;p40"/>
          <p:cNvSpPr txBox="1">
            <a:spLocks noGrp="1"/>
          </p:cNvSpPr>
          <p:nvPr>
            <p:ph type="title"/>
          </p:nvPr>
        </p:nvSpPr>
        <p:spPr>
          <a:xfrm>
            <a:off x="682299" y="2133036"/>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MAIN FEATURES.</a:t>
            </a:r>
          </a:p>
        </p:txBody>
      </p:sp>
      <p:grpSp>
        <p:nvGrpSpPr>
          <p:cNvPr id="1392" name="Google Shape;1392;p40"/>
          <p:cNvGrpSpPr/>
          <p:nvPr/>
        </p:nvGrpSpPr>
        <p:grpSpPr>
          <a:xfrm>
            <a:off x="8219800" y="2094550"/>
            <a:ext cx="76825" cy="76800"/>
            <a:chOff x="3104875" y="1099400"/>
            <a:chExt cx="76825" cy="76800"/>
          </a:xfrm>
        </p:grpSpPr>
        <p:sp>
          <p:nvSpPr>
            <p:cNvPr id="1393" name="Google Shape;1393;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40"/>
          <p:cNvGrpSpPr/>
          <p:nvPr/>
        </p:nvGrpSpPr>
        <p:grpSpPr>
          <a:xfrm rot="1891135">
            <a:off x="4266962" y="4210993"/>
            <a:ext cx="76828" cy="76803"/>
            <a:chOff x="3104875" y="1099400"/>
            <a:chExt cx="76825" cy="76800"/>
          </a:xfrm>
        </p:grpSpPr>
        <p:sp>
          <p:nvSpPr>
            <p:cNvPr id="1396" name="Google Shape;1396;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0"/>
          <p:cNvGrpSpPr/>
          <p:nvPr/>
        </p:nvGrpSpPr>
        <p:grpSpPr>
          <a:xfrm>
            <a:off x="2400025" y="1210988"/>
            <a:ext cx="76825" cy="76800"/>
            <a:chOff x="3104875" y="1099400"/>
            <a:chExt cx="76825" cy="76800"/>
          </a:xfrm>
        </p:grpSpPr>
        <p:sp>
          <p:nvSpPr>
            <p:cNvPr id="1399" name="Google Shape;1399;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1" name="Google Shape;1401;p40"/>
          <p:cNvPicPr preferRelativeResize="0"/>
          <p:nvPr/>
        </p:nvPicPr>
        <p:blipFill rotWithShape="1">
          <a:blip r:embed="rId6">
            <a:alphaModFix/>
          </a:blip>
          <a:srcRect l="22009" r="18455"/>
          <a:stretch/>
        </p:blipFill>
        <p:spPr>
          <a:xfrm rot="1203247">
            <a:off x="1616204" y="3965720"/>
            <a:ext cx="903665" cy="853810"/>
          </a:xfrm>
          <a:prstGeom prst="rect">
            <a:avLst/>
          </a:prstGeom>
          <a:noFill/>
          <a:ln>
            <a:noFill/>
          </a:ln>
        </p:spPr>
      </p:pic>
    </p:spTree>
    <p:extLst>
      <p:ext uri="{BB962C8B-B14F-4D97-AF65-F5344CB8AC3E}">
        <p14:creationId xmlns:p14="http://schemas.microsoft.com/office/powerpoint/2010/main" val="40572116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pic>
        <p:nvPicPr>
          <p:cNvPr id="1901" name="Google Shape;1901;p55"/>
          <p:cNvPicPr preferRelativeResize="0"/>
          <p:nvPr/>
        </p:nvPicPr>
        <p:blipFill rotWithShape="1">
          <a:blip r:embed="rId3">
            <a:alphaModFix/>
          </a:blip>
          <a:srcRect l="25537" t="7152" r="23467" b="5838"/>
          <a:stretch/>
        </p:blipFill>
        <p:spPr>
          <a:xfrm>
            <a:off x="5865751" y="384075"/>
            <a:ext cx="1671077" cy="1603800"/>
          </a:xfrm>
          <a:prstGeom prst="rect">
            <a:avLst/>
          </a:prstGeom>
          <a:noFill/>
          <a:ln>
            <a:noFill/>
          </a:ln>
        </p:spPr>
      </p:pic>
      <p:sp>
        <p:nvSpPr>
          <p:cNvPr id="1902" name="Google Shape;1902;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01 </a:t>
            </a:r>
            <a:r>
              <a:rPr lang="en-US" sz="2800" dirty="0"/>
              <a:t>PLAY YOUR FAVORITE SONG</a:t>
            </a:r>
            <a:endParaRPr sz="2800" dirty="0"/>
          </a:p>
        </p:txBody>
      </p:sp>
      <p:sp>
        <p:nvSpPr>
          <p:cNvPr id="1903" name="Google Shape;1903;p55"/>
          <p:cNvSpPr txBox="1">
            <a:spLocks noGrp="1"/>
          </p:cNvSpPr>
          <p:nvPr>
            <p:ph type="subTitle" idx="1"/>
          </p:nvPr>
        </p:nvSpPr>
        <p:spPr>
          <a:xfrm>
            <a:off x="424704" y="2335725"/>
            <a:ext cx="4466400" cy="1390200"/>
          </a:xfrm>
          <a:prstGeom prst="rect">
            <a:avLst/>
          </a:prstGeom>
        </p:spPr>
        <p:txBody>
          <a:bodyPr spcFirstLastPara="1" wrap="square" lIns="91425" tIns="91425" rIns="91425" bIns="91425" anchor="t" anchorCtr="0">
            <a:noAutofit/>
          </a:bodyPr>
          <a:lstStyle/>
          <a:p>
            <a:endParaRPr lang="en-US" dirty="0">
              <a:effectLst/>
            </a:endParaRPr>
          </a:p>
          <a:p>
            <a:r>
              <a:rPr lang="en-US" dirty="0"/>
              <a:t>One of the best things about our ai is its ability to play your favorite song by simply requesting it’s name. This is an awesome feature that makes it easy to listen to your favorite music without having to search for it manually. </a:t>
            </a:r>
            <a:endParaRPr dirty="0"/>
          </a:p>
        </p:txBody>
      </p:sp>
      <p:grpSp>
        <p:nvGrpSpPr>
          <p:cNvPr id="1904" name="Google Shape;1904;p55"/>
          <p:cNvGrpSpPr/>
          <p:nvPr/>
        </p:nvGrpSpPr>
        <p:grpSpPr>
          <a:xfrm>
            <a:off x="2508425" y="3974075"/>
            <a:ext cx="76825" cy="76800"/>
            <a:chOff x="3104875" y="1099400"/>
            <a:chExt cx="76825" cy="76800"/>
          </a:xfrm>
        </p:grpSpPr>
        <p:sp>
          <p:nvSpPr>
            <p:cNvPr id="1905" name="Google Shape;1905;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5"/>
          <p:cNvGrpSpPr/>
          <p:nvPr/>
        </p:nvGrpSpPr>
        <p:grpSpPr>
          <a:xfrm>
            <a:off x="3880625" y="914550"/>
            <a:ext cx="76825" cy="76800"/>
            <a:chOff x="3104875" y="1099400"/>
            <a:chExt cx="76825" cy="76800"/>
          </a:xfrm>
        </p:grpSpPr>
        <p:sp>
          <p:nvSpPr>
            <p:cNvPr id="1908" name="Google Shape;1908;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5"/>
          <p:cNvGrpSpPr/>
          <p:nvPr/>
        </p:nvGrpSpPr>
        <p:grpSpPr>
          <a:xfrm>
            <a:off x="5496800" y="2992425"/>
            <a:ext cx="76825" cy="76800"/>
            <a:chOff x="3104875" y="1099400"/>
            <a:chExt cx="76825" cy="76800"/>
          </a:xfrm>
        </p:grpSpPr>
        <p:sp>
          <p:nvSpPr>
            <p:cNvPr id="1911" name="Google Shape;191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3" name="Google Shape;1913;p55"/>
          <p:cNvPicPr preferRelativeResize="0"/>
          <p:nvPr/>
        </p:nvPicPr>
        <p:blipFill rotWithShape="1">
          <a:blip r:embed="rId4">
            <a:alphaModFix/>
          </a:blip>
          <a:srcRect l="24331" t="5721" r="23342" b="4591"/>
          <a:stretch/>
        </p:blipFill>
        <p:spPr>
          <a:xfrm rot="3189503">
            <a:off x="6334036" y="2295000"/>
            <a:ext cx="1857375" cy="1790699"/>
          </a:xfrm>
          <a:prstGeom prst="rect">
            <a:avLst/>
          </a:prstGeom>
          <a:noFill/>
          <a:ln>
            <a:noFill/>
          </a:ln>
        </p:spPr>
      </p:pic>
      <p:pic>
        <p:nvPicPr>
          <p:cNvPr id="1914" name="Google Shape;1914;p55"/>
          <p:cNvPicPr preferRelativeResize="0"/>
          <p:nvPr/>
        </p:nvPicPr>
        <p:blipFill rotWithShape="1">
          <a:blip r:embed="rId5">
            <a:alphaModFix/>
          </a:blip>
          <a:srcRect l="15236" r="10474"/>
          <a:stretch/>
        </p:blipFill>
        <p:spPr>
          <a:xfrm rot="-8866461">
            <a:off x="5681762" y="2864743"/>
            <a:ext cx="1535572" cy="1375613"/>
          </a:xfrm>
          <a:prstGeom prst="rect">
            <a:avLst/>
          </a:prstGeom>
          <a:noFill/>
          <a:ln>
            <a:noFill/>
          </a:ln>
        </p:spPr>
      </p:pic>
      <p:pic>
        <p:nvPicPr>
          <p:cNvPr id="1915" name="Google Shape;1915;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16" name="Google Shape;1916;p55"/>
          <p:cNvPicPr preferRelativeResize="0"/>
          <p:nvPr/>
        </p:nvPicPr>
        <p:blipFill rotWithShape="1">
          <a:blip r:embed="rId7">
            <a:alphaModFix/>
          </a:blip>
          <a:srcRect l="18647" t="7960" r="8852" b="8336"/>
          <a:stretch/>
        </p:blipFill>
        <p:spPr>
          <a:xfrm rot="-1406505">
            <a:off x="5352664" y="1240081"/>
            <a:ext cx="1891408" cy="122832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pic>
        <p:nvPicPr>
          <p:cNvPr id="1914" name="Google Shape;1914;p55"/>
          <p:cNvPicPr preferRelativeResize="0"/>
          <p:nvPr/>
        </p:nvPicPr>
        <p:blipFill rotWithShape="1">
          <a:blip r:embed="rId3">
            <a:alphaModFix/>
          </a:blip>
          <a:srcRect l="15236" r="10474"/>
          <a:stretch/>
        </p:blipFill>
        <p:spPr>
          <a:xfrm rot="-8866461">
            <a:off x="5993231" y="4170724"/>
            <a:ext cx="1535572" cy="1375613"/>
          </a:xfrm>
          <a:prstGeom prst="rect">
            <a:avLst/>
          </a:prstGeom>
          <a:noFill/>
          <a:ln>
            <a:noFill/>
          </a:ln>
        </p:spPr>
      </p:pic>
      <p:pic>
        <p:nvPicPr>
          <p:cNvPr id="1901" name="Google Shape;1901;p55"/>
          <p:cNvPicPr preferRelativeResize="0"/>
          <p:nvPr/>
        </p:nvPicPr>
        <p:blipFill rotWithShape="1">
          <a:blip r:embed="rId4">
            <a:alphaModFix/>
          </a:blip>
          <a:srcRect l="25537" t="7152" r="23467" b="5838"/>
          <a:stretch/>
        </p:blipFill>
        <p:spPr>
          <a:xfrm>
            <a:off x="5865751" y="384075"/>
            <a:ext cx="1671077" cy="1603800"/>
          </a:xfrm>
          <a:prstGeom prst="rect">
            <a:avLst/>
          </a:prstGeom>
          <a:noFill/>
          <a:ln>
            <a:noFill/>
          </a:ln>
        </p:spPr>
      </p:pic>
      <p:sp>
        <p:nvSpPr>
          <p:cNvPr id="1902" name="Google Shape;1902;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02 APPLICATION LAUNCHING</a:t>
            </a:r>
            <a:endParaRPr sz="2800" dirty="0"/>
          </a:p>
        </p:txBody>
      </p:sp>
      <p:sp>
        <p:nvSpPr>
          <p:cNvPr id="1903" name="Google Shape;1903;p55"/>
          <p:cNvSpPr txBox="1">
            <a:spLocks noGrp="1"/>
          </p:cNvSpPr>
          <p:nvPr>
            <p:ph type="subTitle" idx="1"/>
          </p:nvPr>
        </p:nvSpPr>
        <p:spPr>
          <a:xfrm>
            <a:off x="190173" y="1996307"/>
            <a:ext cx="6458010" cy="1390200"/>
          </a:xfrm>
          <a:prstGeom prst="rect">
            <a:avLst/>
          </a:prstGeom>
        </p:spPr>
        <p:txBody>
          <a:bodyPr spcFirstLastPara="1" wrap="square" lIns="91425" tIns="91425" rIns="91425" bIns="91425" anchor="t" anchorCtr="0">
            <a:noAutofit/>
          </a:bodyPr>
          <a:lstStyle/>
          <a:p>
            <a:endParaRPr lang="en-US" dirty="0">
              <a:effectLst/>
            </a:endParaRPr>
          </a:p>
          <a:p>
            <a:r>
              <a:rPr lang="en-US" dirty="0"/>
              <a:t>Our AI is capable of opening applications on your computer or laptop with ease. Simply provide the name of the desired application and our AI will quickly launch it for you. This feature is particularly useful for those who frequently use multiple applications and want to save time by avoiding the need to manually navigate to the application and open it. With our AI, you can launch your favorite applications with just a simple command, making your work flow more efficient and streamlined.</a:t>
            </a:r>
            <a:endParaRPr dirty="0"/>
          </a:p>
        </p:txBody>
      </p:sp>
      <p:grpSp>
        <p:nvGrpSpPr>
          <p:cNvPr id="1904" name="Google Shape;1904;p55"/>
          <p:cNvGrpSpPr/>
          <p:nvPr/>
        </p:nvGrpSpPr>
        <p:grpSpPr>
          <a:xfrm>
            <a:off x="130985" y="4995680"/>
            <a:ext cx="76825" cy="76800"/>
            <a:chOff x="3104875" y="1099400"/>
            <a:chExt cx="76825" cy="76800"/>
          </a:xfrm>
        </p:grpSpPr>
        <p:sp>
          <p:nvSpPr>
            <p:cNvPr id="1905" name="Google Shape;1905;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5"/>
          <p:cNvGrpSpPr/>
          <p:nvPr/>
        </p:nvGrpSpPr>
        <p:grpSpPr>
          <a:xfrm>
            <a:off x="3880625" y="914550"/>
            <a:ext cx="76825" cy="76800"/>
            <a:chOff x="3104875" y="1099400"/>
            <a:chExt cx="76825" cy="76800"/>
          </a:xfrm>
        </p:grpSpPr>
        <p:sp>
          <p:nvSpPr>
            <p:cNvPr id="1908" name="Google Shape;1908;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5"/>
          <p:cNvGrpSpPr/>
          <p:nvPr/>
        </p:nvGrpSpPr>
        <p:grpSpPr>
          <a:xfrm>
            <a:off x="7218394" y="2203110"/>
            <a:ext cx="76825" cy="76800"/>
            <a:chOff x="3104875" y="1099400"/>
            <a:chExt cx="76825" cy="76800"/>
          </a:xfrm>
        </p:grpSpPr>
        <p:sp>
          <p:nvSpPr>
            <p:cNvPr id="1911" name="Google Shape;191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3" name="Google Shape;1913;p55"/>
          <p:cNvPicPr preferRelativeResize="0"/>
          <p:nvPr/>
        </p:nvPicPr>
        <p:blipFill rotWithShape="1">
          <a:blip r:embed="rId5">
            <a:alphaModFix/>
          </a:blip>
          <a:srcRect l="24331" t="5721" r="23342" b="4591"/>
          <a:stretch/>
        </p:blipFill>
        <p:spPr>
          <a:xfrm rot="3189503">
            <a:off x="7105721" y="2067576"/>
            <a:ext cx="1857375" cy="1790699"/>
          </a:xfrm>
          <a:prstGeom prst="rect">
            <a:avLst/>
          </a:prstGeom>
          <a:noFill/>
          <a:ln>
            <a:noFill/>
          </a:ln>
        </p:spPr>
      </p:pic>
      <p:pic>
        <p:nvPicPr>
          <p:cNvPr id="1915" name="Google Shape;1915;p55"/>
          <p:cNvPicPr preferRelativeResize="0"/>
          <p:nvPr/>
        </p:nvPicPr>
        <p:blipFill rotWithShape="1">
          <a:blip r:embed="rId6">
            <a:alphaModFix/>
          </a:blip>
          <a:srcRect l="22009" r="18455"/>
          <a:stretch/>
        </p:blipFill>
        <p:spPr>
          <a:xfrm rot="1203246">
            <a:off x="8276619" y="-312708"/>
            <a:ext cx="1115441" cy="1053905"/>
          </a:xfrm>
          <a:prstGeom prst="rect">
            <a:avLst/>
          </a:prstGeom>
          <a:noFill/>
          <a:ln>
            <a:noFill/>
          </a:ln>
        </p:spPr>
      </p:pic>
      <p:pic>
        <p:nvPicPr>
          <p:cNvPr id="1916" name="Google Shape;1916;p55"/>
          <p:cNvPicPr preferRelativeResize="0"/>
          <p:nvPr/>
        </p:nvPicPr>
        <p:blipFill rotWithShape="1">
          <a:blip r:embed="rId7">
            <a:alphaModFix/>
          </a:blip>
          <a:srcRect l="18647" t="7960" r="8852" b="8336"/>
          <a:stretch/>
        </p:blipFill>
        <p:spPr>
          <a:xfrm rot="-1406505">
            <a:off x="5097890" y="644228"/>
            <a:ext cx="1891408" cy="1228323"/>
          </a:xfrm>
          <a:prstGeom prst="rect">
            <a:avLst/>
          </a:prstGeom>
          <a:noFill/>
          <a:ln>
            <a:noFill/>
          </a:ln>
        </p:spPr>
      </p:pic>
    </p:spTree>
    <p:extLst>
      <p:ext uri="{BB962C8B-B14F-4D97-AF65-F5344CB8AC3E}">
        <p14:creationId xmlns:p14="http://schemas.microsoft.com/office/powerpoint/2010/main" val="45799503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pic>
        <p:nvPicPr>
          <p:cNvPr id="1913" name="Google Shape;1913;p55"/>
          <p:cNvPicPr preferRelativeResize="0"/>
          <p:nvPr/>
        </p:nvPicPr>
        <p:blipFill rotWithShape="1">
          <a:blip r:embed="rId3">
            <a:alphaModFix/>
          </a:blip>
          <a:srcRect l="24331" t="5721" r="23342" b="4591"/>
          <a:stretch/>
        </p:blipFill>
        <p:spPr>
          <a:xfrm rot="3189503">
            <a:off x="4944117" y="2610496"/>
            <a:ext cx="1857375" cy="1790699"/>
          </a:xfrm>
          <a:prstGeom prst="rect">
            <a:avLst/>
          </a:prstGeom>
          <a:noFill/>
          <a:ln>
            <a:noFill/>
          </a:ln>
        </p:spPr>
      </p:pic>
      <p:pic>
        <p:nvPicPr>
          <p:cNvPr id="1901" name="Google Shape;1901;p55"/>
          <p:cNvPicPr preferRelativeResize="0"/>
          <p:nvPr/>
        </p:nvPicPr>
        <p:blipFill rotWithShape="1">
          <a:blip r:embed="rId4">
            <a:alphaModFix/>
          </a:blip>
          <a:srcRect l="25537" t="7152" r="23467" b="5838"/>
          <a:stretch/>
        </p:blipFill>
        <p:spPr>
          <a:xfrm>
            <a:off x="102227" y="652523"/>
            <a:ext cx="1671077" cy="1603800"/>
          </a:xfrm>
          <a:prstGeom prst="rect">
            <a:avLst/>
          </a:prstGeom>
          <a:noFill/>
          <a:ln>
            <a:noFill/>
          </a:ln>
        </p:spPr>
      </p:pic>
      <p:sp>
        <p:nvSpPr>
          <p:cNvPr id="1902" name="Google Shape;1902;p55"/>
          <p:cNvSpPr txBox="1">
            <a:spLocks noGrp="1"/>
          </p:cNvSpPr>
          <p:nvPr>
            <p:ph type="title"/>
          </p:nvPr>
        </p:nvSpPr>
        <p:spPr>
          <a:xfrm>
            <a:off x="720000" y="1673500"/>
            <a:ext cx="5674494"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br>
              <a:rPr lang="en-US" dirty="0"/>
            </a:br>
            <a:r>
              <a:rPr lang="en-US" dirty="0"/>
              <a:t>03 LISTENING AND ANSWERING QUESTIONS </a:t>
            </a:r>
            <a:endParaRPr sz="2800" dirty="0"/>
          </a:p>
        </p:txBody>
      </p:sp>
      <p:sp>
        <p:nvSpPr>
          <p:cNvPr id="1903" name="Google Shape;1903;p55"/>
          <p:cNvSpPr txBox="1">
            <a:spLocks noGrp="1"/>
          </p:cNvSpPr>
          <p:nvPr>
            <p:ph type="subTitle" idx="1"/>
          </p:nvPr>
        </p:nvSpPr>
        <p:spPr>
          <a:xfrm>
            <a:off x="102227" y="2024125"/>
            <a:ext cx="5674494" cy="1390200"/>
          </a:xfrm>
          <a:prstGeom prst="rect">
            <a:avLst/>
          </a:prstGeom>
        </p:spPr>
        <p:txBody>
          <a:bodyPr spcFirstLastPara="1" wrap="square" lIns="91425" tIns="91425" rIns="91425" bIns="91425" anchor="t" anchorCtr="0">
            <a:noAutofit/>
          </a:bodyPr>
          <a:lstStyle/>
          <a:p>
            <a:endParaRPr lang="en-US" dirty="0">
              <a:effectLst/>
            </a:endParaRPr>
          </a:p>
          <a:p>
            <a:r>
              <a:rPr lang="en-US" dirty="0"/>
              <a:t>Our AI is capable of listening to your questions and answering them using previous data. This advanced feature allows for efficient and accurate responses, making it a valuable tool for a variety of tasks. Whether you need information on a specific topic or help with a problem, our AI can assist you with quick and relevant answers. It is able to understand natural language and can provide helpful responses in a conversational manner. This makes it easy to use and navigate, saving you time and effort. The AI's ability to access previous data also means it can learn and improve over time, providing even more accurate responses in the future."</a:t>
            </a:r>
          </a:p>
        </p:txBody>
      </p:sp>
      <p:grpSp>
        <p:nvGrpSpPr>
          <p:cNvPr id="1904" name="Google Shape;1904;p55"/>
          <p:cNvGrpSpPr/>
          <p:nvPr/>
        </p:nvGrpSpPr>
        <p:grpSpPr>
          <a:xfrm>
            <a:off x="2508425" y="3974075"/>
            <a:ext cx="76825" cy="76800"/>
            <a:chOff x="3104875" y="1099400"/>
            <a:chExt cx="76825" cy="76800"/>
          </a:xfrm>
        </p:grpSpPr>
        <p:sp>
          <p:nvSpPr>
            <p:cNvPr id="1905" name="Google Shape;1905;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5"/>
          <p:cNvGrpSpPr/>
          <p:nvPr/>
        </p:nvGrpSpPr>
        <p:grpSpPr>
          <a:xfrm>
            <a:off x="3880625" y="914550"/>
            <a:ext cx="76825" cy="76800"/>
            <a:chOff x="3104875" y="1099400"/>
            <a:chExt cx="76825" cy="76800"/>
          </a:xfrm>
        </p:grpSpPr>
        <p:sp>
          <p:nvSpPr>
            <p:cNvPr id="1908" name="Google Shape;1908;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5"/>
          <p:cNvGrpSpPr/>
          <p:nvPr/>
        </p:nvGrpSpPr>
        <p:grpSpPr>
          <a:xfrm>
            <a:off x="5634471" y="2889950"/>
            <a:ext cx="76825" cy="76800"/>
            <a:chOff x="3104875" y="1099400"/>
            <a:chExt cx="76825" cy="76800"/>
          </a:xfrm>
        </p:grpSpPr>
        <p:sp>
          <p:nvSpPr>
            <p:cNvPr id="1911" name="Google Shape;191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4" name="Google Shape;1914;p55"/>
          <p:cNvPicPr preferRelativeResize="0"/>
          <p:nvPr/>
        </p:nvPicPr>
        <p:blipFill rotWithShape="1">
          <a:blip r:embed="rId5">
            <a:alphaModFix/>
          </a:blip>
          <a:srcRect l="15236" r="10474"/>
          <a:stretch/>
        </p:blipFill>
        <p:spPr>
          <a:xfrm rot="-8866461">
            <a:off x="5097965" y="4512211"/>
            <a:ext cx="1535572" cy="1375613"/>
          </a:xfrm>
          <a:prstGeom prst="rect">
            <a:avLst/>
          </a:prstGeom>
          <a:noFill/>
          <a:ln>
            <a:noFill/>
          </a:ln>
        </p:spPr>
      </p:pic>
      <p:pic>
        <p:nvPicPr>
          <p:cNvPr id="1915" name="Google Shape;1915;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16" name="Google Shape;1916;p55"/>
          <p:cNvPicPr preferRelativeResize="0"/>
          <p:nvPr/>
        </p:nvPicPr>
        <p:blipFill rotWithShape="1">
          <a:blip r:embed="rId7">
            <a:alphaModFix/>
          </a:blip>
          <a:srcRect l="18647" t="7960" r="8852" b="8336"/>
          <a:stretch/>
        </p:blipFill>
        <p:spPr>
          <a:xfrm rot="-1406505">
            <a:off x="7761635" y="-218966"/>
            <a:ext cx="1891408" cy="1228323"/>
          </a:xfrm>
          <a:prstGeom prst="rect">
            <a:avLst/>
          </a:prstGeom>
          <a:noFill/>
          <a:ln>
            <a:noFill/>
          </a:ln>
        </p:spPr>
      </p:pic>
    </p:spTree>
    <p:extLst>
      <p:ext uri="{BB962C8B-B14F-4D97-AF65-F5344CB8AC3E}">
        <p14:creationId xmlns:p14="http://schemas.microsoft.com/office/powerpoint/2010/main" val="32818515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1"/>
        <p:cNvGrpSpPr/>
        <p:nvPr/>
      </p:nvGrpSpPr>
      <p:grpSpPr>
        <a:xfrm>
          <a:off x="0" y="0"/>
          <a:ext cx="0" cy="0"/>
          <a:chOff x="0" y="0"/>
          <a:chExt cx="0" cy="0"/>
        </a:xfrm>
      </p:grpSpPr>
      <p:pic>
        <p:nvPicPr>
          <p:cNvPr id="1308" name="Google Shape;1308;p38"/>
          <p:cNvPicPr preferRelativeResize="0"/>
          <p:nvPr/>
        </p:nvPicPr>
        <p:blipFill rotWithShape="1">
          <a:blip r:embed="rId3">
            <a:alphaModFix/>
          </a:blip>
          <a:srcRect l="15236" r="10474"/>
          <a:stretch/>
        </p:blipFill>
        <p:spPr>
          <a:xfrm rot="1220421">
            <a:off x="7372748" y="1813491"/>
            <a:ext cx="1552575" cy="1390851"/>
          </a:xfrm>
          <a:prstGeom prst="rect">
            <a:avLst/>
          </a:prstGeom>
          <a:noFill/>
          <a:ln>
            <a:noFill/>
          </a:ln>
        </p:spPr>
      </p:pic>
      <p:pic>
        <p:nvPicPr>
          <p:cNvPr id="1307" name="Google Shape;1307;p38"/>
          <p:cNvPicPr preferRelativeResize="0"/>
          <p:nvPr/>
        </p:nvPicPr>
        <p:blipFill rotWithShape="1">
          <a:blip r:embed="rId4">
            <a:alphaModFix/>
          </a:blip>
          <a:srcRect l="18647" t="7960" r="8852" b="8336"/>
          <a:stretch/>
        </p:blipFill>
        <p:spPr>
          <a:xfrm rot="-1152297">
            <a:off x="5089037" y="13881"/>
            <a:ext cx="1647827" cy="1070150"/>
          </a:xfrm>
          <a:prstGeom prst="rect">
            <a:avLst/>
          </a:prstGeom>
          <a:noFill/>
          <a:ln>
            <a:noFill/>
          </a:ln>
        </p:spPr>
      </p:pic>
      <p:pic>
        <p:nvPicPr>
          <p:cNvPr id="1302" name="Google Shape;1302;p38"/>
          <p:cNvPicPr preferRelativeResize="0"/>
          <p:nvPr/>
        </p:nvPicPr>
        <p:blipFill rotWithShape="1">
          <a:blip r:embed="rId5">
            <a:alphaModFix/>
          </a:blip>
          <a:srcRect l="26806" t="7660" r="25401" b="5390"/>
          <a:stretch/>
        </p:blipFill>
        <p:spPr>
          <a:xfrm>
            <a:off x="693771" y="3106036"/>
            <a:ext cx="1739952" cy="1780604"/>
          </a:xfrm>
          <a:prstGeom prst="rect">
            <a:avLst/>
          </a:prstGeom>
          <a:noFill/>
          <a:ln>
            <a:noFill/>
          </a:ln>
        </p:spPr>
      </p:pic>
      <p:sp>
        <p:nvSpPr>
          <p:cNvPr id="1303" name="Google Shape;1303;p38"/>
          <p:cNvSpPr txBox="1">
            <a:spLocks noGrp="1"/>
          </p:cNvSpPr>
          <p:nvPr>
            <p:ph type="title"/>
          </p:nvPr>
        </p:nvSpPr>
        <p:spPr>
          <a:xfrm>
            <a:off x="1694975" y="1014320"/>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WHAT IS AI ?</a:t>
            </a:r>
            <a:endParaRPr dirty="0"/>
          </a:p>
        </p:txBody>
      </p:sp>
      <p:sp>
        <p:nvSpPr>
          <p:cNvPr id="1304" name="Google Shape;1304;p38"/>
          <p:cNvSpPr txBox="1">
            <a:spLocks noGrp="1"/>
          </p:cNvSpPr>
          <p:nvPr>
            <p:ph type="subTitle" idx="1"/>
          </p:nvPr>
        </p:nvSpPr>
        <p:spPr>
          <a:xfrm>
            <a:off x="1343638" y="1340283"/>
            <a:ext cx="5835790" cy="2656055"/>
          </a:xfrm>
          <a:prstGeom prst="rect">
            <a:avLst/>
          </a:prstGeom>
        </p:spPr>
        <p:txBody>
          <a:bodyPr spcFirstLastPara="1" wrap="square" lIns="91425" tIns="91425" rIns="91425" bIns="91425" anchor="t" anchorCtr="0">
            <a:noAutofit/>
          </a:bodyPr>
          <a:lstStyle/>
          <a:p>
            <a:endParaRPr lang="en-US" dirty="0">
              <a:effectLst/>
            </a:endParaRPr>
          </a:p>
          <a:p>
            <a:pPr algn="just"/>
            <a:r>
              <a:rPr lang="en-US" dirty="0"/>
              <a:t>AI stands for Artificial Intelligence. It refers to the simulation of human intelligence in machines that are programmed to think and learn like humans. It includes a wide range of technologies and techniques, such as machine learning, natural language processing, and robotics. The goal of AI is to create systems that can perform tasks that typically require human intelligence, such as recognizing speech, understanding natural language, and making decisions</a:t>
            </a:r>
          </a:p>
          <a:p>
            <a:pPr marL="0" lvl="0" indent="0" algn="l" rtl="0">
              <a:spcBef>
                <a:spcPts val="0"/>
              </a:spcBef>
              <a:spcAft>
                <a:spcPts val="0"/>
              </a:spcAft>
              <a:buNone/>
            </a:pPr>
            <a:endParaRPr dirty="0"/>
          </a:p>
        </p:txBody>
      </p:sp>
      <p:pic>
        <p:nvPicPr>
          <p:cNvPr id="1309" name="Google Shape;1309;p38"/>
          <p:cNvPicPr preferRelativeResize="0"/>
          <p:nvPr/>
        </p:nvPicPr>
        <p:blipFill rotWithShape="1">
          <a:blip r:embed="rId6">
            <a:alphaModFix/>
          </a:blip>
          <a:srcRect l="22009" r="18455"/>
          <a:stretch/>
        </p:blipFill>
        <p:spPr>
          <a:xfrm rot="3321565">
            <a:off x="6853328" y="878660"/>
            <a:ext cx="652200" cy="616227"/>
          </a:xfrm>
          <a:prstGeom prst="rect">
            <a:avLst/>
          </a:prstGeom>
          <a:noFill/>
          <a:ln>
            <a:noFill/>
          </a:ln>
        </p:spPr>
      </p:pic>
      <p:grpSp>
        <p:nvGrpSpPr>
          <p:cNvPr id="1310" name="Google Shape;1310;p38"/>
          <p:cNvGrpSpPr/>
          <p:nvPr/>
        </p:nvGrpSpPr>
        <p:grpSpPr>
          <a:xfrm>
            <a:off x="1003700" y="2099400"/>
            <a:ext cx="76825" cy="76800"/>
            <a:chOff x="3104875" y="1099400"/>
            <a:chExt cx="76825" cy="76800"/>
          </a:xfrm>
        </p:grpSpPr>
        <p:sp>
          <p:nvSpPr>
            <p:cNvPr id="1311" name="Google Shape;1311;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38"/>
          <p:cNvGrpSpPr/>
          <p:nvPr/>
        </p:nvGrpSpPr>
        <p:grpSpPr>
          <a:xfrm>
            <a:off x="3765550" y="1029325"/>
            <a:ext cx="76825" cy="76800"/>
            <a:chOff x="3104875" y="1099400"/>
            <a:chExt cx="76825" cy="76800"/>
          </a:xfrm>
        </p:grpSpPr>
        <p:sp>
          <p:nvSpPr>
            <p:cNvPr id="1314" name="Google Shape;1314;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38"/>
          <p:cNvGrpSpPr/>
          <p:nvPr/>
        </p:nvGrpSpPr>
        <p:grpSpPr>
          <a:xfrm>
            <a:off x="3585148" y="4380030"/>
            <a:ext cx="76825" cy="76800"/>
            <a:chOff x="3104875" y="1099400"/>
            <a:chExt cx="76825" cy="76800"/>
          </a:xfrm>
        </p:grpSpPr>
        <p:sp>
          <p:nvSpPr>
            <p:cNvPr id="1317" name="Google Shape;1317;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pic>
        <p:nvPicPr>
          <p:cNvPr id="1915" name="Google Shape;1915;p55"/>
          <p:cNvPicPr preferRelativeResize="0"/>
          <p:nvPr/>
        </p:nvPicPr>
        <p:blipFill rotWithShape="1">
          <a:blip r:embed="rId3">
            <a:alphaModFix/>
          </a:blip>
          <a:srcRect l="22009" r="18455"/>
          <a:stretch/>
        </p:blipFill>
        <p:spPr>
          <a:xfrm rot="1203246">
            <a:off x="6614756" y="2785049"/>
            <a:ext cx="1115441" cy="1053905"/>
          </a:xfrm>
          <a:prstGeom prst="rect">
            <a:avLst/>
          </a:prstGeom>
          <a:noFill/>
          <a:ln>
            <a:noFill/>
          </a:ln>
        </p:spPr>
      </p:pic>
      <p:pic>
        <p:nvPicPr>
          <p:cNvPr id="1901" name="Google Shape;1901;p55"/>
          <p:cNvPicPr preferRelativeResize="0"/>
          <p:nvPr/>
        </p:nvPicPr>
        <p:blipFill rotWithShape="1">
          <a:blip r:embed="rId4">
            <a:alphaModFix/>
          </a:blip>
          <a:srcRect l="25537" t="7152" r="23467" b="5838"/>
          <a:stretch/>
        </p:blipFill>
        <p:spPr>
          <a:xfrm>
            <a:off x="5865751" y="384075"/>
            <a:ext cx="1671077" cy="1603800"/>
          </a:xfrm>
          <a:prstGeom prst="rect">
            <a:avLst/>
          </a:prstGeom>
          <a:noFill/>
          <a:ln>
            <a:noFill/>
          </a:ln>
        </p:spPr>
      </p:pic>
      <p:sp>
        <p:nvSpPr>
          <p:cNvPr id="1902" name="Google Shape;1902;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04 STORE CONVERSATION IN DATABASE</a:t>
            </a:r>
            <a:endParaRPr sz="2800" dirty="0"/>
          </a:p>
        </p:txBody>
      </p:sp>
      <p:sp>
        <p:nvSpPr>
          <p:cNvPr id="1903" name="Google Shape;1903;p55"/>
          <p:cNvSpPr txBox="1">
            <a:spLocks noGrp="1"/>
          </p:cNvSpPr>
          <p:nvPr>
            <p:ph type="subTitle" idx="1"/>
          </p:nvPr>
        </p:nvSpPr>
        <p:spPr>
          <a:xfrm>
            <a:off x="177565" y="2167724"/>
            <a:ext cx="6896674" cy="1390200"/>
          </a:xfrm>
          <a:prstGeom prst="rect">
            <a:avLst/>
          </a:prstGeom>
        </p:spPr>
        <p:txBody>
          <a:bodyPr spcFirstLastPara="1" wrap="square" lIns="91425" tIns="91425" rIns="91425" bIns="91425" anchor="t" anchorCtr="0">
            <a:noAutofit/>
          </a:bodyPr>
          <a:lstStyle/>
          <a:p>
            <a:endParaRPr lang="en-US" dirty="0">
              <a:effectLst/>
            </a:endParaRPr>
          </a:p>
          <a:p>
            <a:r>
              <a:rPr lang="en-US" dirty="0"/>
              <a:t>Our AI is capable of not only answering your questions, but also keeping a record of the entire conversation. With the new chat log feature, you can easily access and review previous conversations with the AI. The chat logs are stored in a simple .TXT file format, making it easy to access and read. This feature is particularly useful for businesses and organizations, as it allows them to keep track of customer interactions and improve their services. It also allows users to refer back to previous conversations for any information they may have missed. With this new feature, our AI is not only able to provide intelligent answers, but also to keep a record of the conversation for future reference.</a:t>
            </a:r>
            <a:endParaRPr dirty="0"/>
          </a:p>
        </p:txBody>
      </p:sp>
      <p:grpSp>
        <p:nvGrpSpPr>
          <p:cNvPr id="1904" name="Google Shape;1904;p55"/>
          <p:cNvGrpSpPr/>
          <p:nvPr/>
        </p:nvGrpSpPr>
        <p:grpSpPr>
          <a:xfrm>
            <a:off x="2508425" y="3974075"/>
            <a:ext cx="76825" cy="76800"/>
            <a:chOff x="3104875" y="1099400"/>
            <a:chExt cx="76825" cy="76800"/>
          </a:xfrm>
        </p:grpSpPr>
        <p:sp>
          <p:nvSpPr>
            <p:cNvPr id="1905" name="Google Shape;1905;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5"/>
          <p:cNvGrpSpPr/>
          <p:nvPr/>
        </p:nvGrpSpPr>
        <p:grpSpPr>
          <a:xfrm>
            <a:off x="3880625" y="914550"/>
            <a:ext cx="76825" cy="76800"/>
            <a:chOff x="3104875" y="1099400"/>
            <a:chExt cx="76825" cy="76800"/>
          </a:xfrm>
        </p:grpSpPr>
        <p:sp>
          <p:nvSpPr>
            <p:cNvPr id="1908" name="Google Shape;1908;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5"/>
          <p:cNvGrpSpPr/>
          <p:nvPr/>
        </p:nvGrpSpPr>
        <p:grpSpPr>
          <a:xfrm>
            <a:off x="5496800" y="2992425"/>
            <a:ext cx="76825" cy="76800"/>
            <a:chOff x="3104875" y="1099400"/>
            <a:chExt cx="76825" cy="76800"/>
          </a:xfrm>
        </p:grpSpPr>
        <p:sp>
          <p:nvSpPr>
            <p:cNvPr id="1911" name="Google Shape;191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3" name="Google Shape;1913;p55"/>
          <p:cNvPicPr preferRelativeResize="0"/>
          <p:nvPr/>
        </p:nvPicPr>
        <p:blipFill rotWithShape="1">
          <a:blip r:embed="rId5">
            <a:alphaModFix/>
          </a:blip>
          <a:srcRect l="24331" t="5721" r="23342" b="4591"/>
          <a:stretch/>
        </p:blipFill>
        <p:spPr>
          <a:xfrm rot="3189503">
            <a:off x="-1053437" y="892414"/>
            <a:ext cx="1857375" cy="1790699"/>
          </a:xfrm>
          <a:prstGeom prst="rect">
            <a:avLst/>
          </a:prstGeom>
          <a:noFill/>
          <a:ln>
            <a:noFill/>
          </a:ln>
        </p:spPr>
      </p:pic>
      <p:pic>
        <p:nvPicPr>
          <p:cNvPr id="1914" name="Google Shape;1914;p55"/>
          <p:cNvPicPr preferRelativeResize="0"/>
          <p:nvPr/>
        </p:nvPicPr>
        <p:blipFill rotWithShape="1">
          <a:blip r:embed="rId6">
            <a:alphaModFix/>
          </a:blip>
          <a:srcRect l="15236" r="10474"/>
          <a:stretch/>
        </p:blipFill>
        <p:spPr>
          <a:xfrm rot="-8866461">
            <a:off x="6114252" y="4350574"/>
            <a:ext cx="1535572" cy="1375613"/>
          </a:xfrm>
          <a:prstGeom prst="rect">
            <a:avLst/>
          </a:prstGeom>
          <a:noFill/>
          <a:ln>
            <a:noFill/>
          </a:ln>
        </p:spPr>
      </p:pic>
      <p:pic>
        <p:nvPicPr>
          <p:cNvPr id="1916" name="Google Shape;1916;p55"/>
          <p:cNvPicPr preferRelativeResize="0"/>
          <p:nvPr/>
        </p:nvPicPr>
        <p:blipFill rotWithShape="1">
          <a:blip r:embed="rId7">
            <a:alphaModFix/>
          </a:blip>
          <a:srcRect l="18647" t="7960" r="8852" b="8336"/>
          <a:stretch/>
        </p:blipFill>
        <p:spPr>
          <a:xfrm rot="19552745">
            <a:off x="3767140" y="-897141"/>
            <a:ext cx="1891408" cy="1228323"/>
          </a:xfrm>
          <a:prstGeom prst="rect">
            <a:avLst/>
          </a:prstGeom>
          <a:noFill/>
          <a:ln>
            <a:noFill/>
          </a:ln>
        </p:spPr>
      </p:pic>
    </p:spTree>
    <p:extLst>
      <p:ext uri="{BB962C8B-B14F-4D97-AF65-F5344CB8AC3E}">
        <p14:creationId xmlns:p14="http://schemas.microsoft.com/office/powerpoint/2010/main" val="83301579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pic>
        <p:nvPicPr>
          <p:cNvPr id="1389" name="Google Shape;1389;p40"/>
          <p:cNvPicPr preferRelativeResize="0"/>
          <p:nvPr/>
        </p:nvPicPr>
        <p:blipFill rotWithShape="1">
          <a:blip r:embed="rId3">
            <a:alphaModFix/>
          </a:blip>
          <a:srcRect l="25537" t="7152" r="23467" b="5838"/>
          <a:stretch/>
        </p:blipFill>
        <p:spPr>
          <a:xfrm>
            <a:off x="298757" y="13271"/>
            <a:ext cx="1920000" cy="1842726"/>
          </a:xfrm>
          <a:prstGeom prst="rect">
            <a:avLst/>
          </a:prstGeom>
          <a:noFill/>
          <a:ln>
            <a:noFill/>
          </a:ln>
        </p:spPr>
      </p:pic>
      <p:sp>
        <p:nvSpPr>
          <p:cNvPr id="1385" name="Google Shape;1385;p40"/>
          <p:cNvSpPr txBox="1">
            <a:spLocks noGrp="1"/>
          </p:cNvSpPr>
          <p:nvPr>
            <p:ph type="title" idx="2"/>
          </p:nvPr>
        </p:nvSpPr>
        <p:spPr>
          <a:xfrm>
            <a:off x="365428" y="600510"/>
            <a:ext cx="153274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1386" name="Google Shape;1386;p40"/>
          <p:cNvSpPr txBox="1">
            <a:spLocks noGrp="1"/>
          </p:cNvSpPr>
          <p:nvPr>
            <p:ph type="subTitle" idx="1"/>
          </p:nvPr>
        </p:nvSpPr>
        <p:spPr>
          <a:xfrm>
            <a:off x="855053" y="3476070"/>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Exploring the limitations of our project</a:t>
            </a:r>
          </a:p>
          <a:p>
            <a:pPr marL="0" lvl="0" indent="0" algn="l" rtl="0">
              <a:spcBef>
                <a:spcPts val="0"/>
              </a:spcBef>
              <a:spcAft>
                <a:spcPts val="0"/>
              </a:spcAft>
              <a:buNone/>
            </a:pPr>
            <a:endParaRPr dirty="0"/>
          </a:p>
        </p:txBody>
      </p:sp>
      <p:pic>
        <p:nvPicPr>
          <p:cNvPr id="1387" name="Google Shape;1387;p40"/>
          <p:cNvPicPr preferRelativeResize="0"/>
          <p:nvPr/>
        </p:nvPicPr>
        <p:blipFill rotWithShape="1">
          <a:blip r:embed="rId4">
            <a:alphaModFix/>
          </a:blip>
          <a:srcRect l="24331" t="5721" r="23342" b="4591"/>
          <a:stretch/>
        </p:blipFill>
        <p:spPr>
          <a:xfrm rot="2268302">
            <a:off x="7040137" y="2719387"/>
            <a:ext cx="1857374" cy="1790699"/>
          </a:xfrm>
          <a:prstGeom prst="rect">
            <a:avLst/>
          </a:prstGeom>
          <a:noFill/>
          <a:ln>
            <a:noFill/>
          </a:ln>
        </p:spPr>
      </p:pic>
      <p:pic>
        <p:nvPicPr>
          <p:cNvPr id="1388" name="Google Shape;1388;p40"/>
          <p:cNvPicPr preferRelativeResize="0"/>
          <p:nvPr/>
        </p:nvPicPr>
        <p:blipFill rotWithShape="1">
          <a:blip r:embed="rId5">
            <a:alphaModFix/>
          </a:blip>
          <a:srcRect l="18647" t="7960" r="8852" b="8336"/>
          <a:stretch/>
        </p:blipFill>
        <p:spPr>
          <a:xfrm rot="-1406513">
            <a:off x="6447085" y="3651950"/>
            <a:ext cx="1175233" cy="763227"/>
          </a:xfrm>
          <a:prstGeom prst="rect">
            <a:avLst/>
          </a:prstGeom>
          <a:noFill/>
          <a:ln>
            <a:noFill/>
          </a:ln>
        </p:spPr>
      </p:pic>
      <p:sp>
        <p:nvSpPr>
          <p:cNvPr id="1391" name="Google Shape;1391;p40"/>
          <p:cNvSpPr txBox="1">
            <a:spLocks noGrp="1"/>
          </p:cNvSpPr>
          <p:nvPr>
            <p:ph type="title"/>
          </p:nvPr>
        </p:nvSpPr>
        <p:spPr>
          <a:xfrm>
            <a:off x="776402" y="2486961"/>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LIMITATIONS OF OUR PROJECT.</a:t>
            </a:r>
          </a:p>
        </p:txBody>
      </p:sp>
      <p:grpSp>
        <p:nvGrpSpPr>
          <p:cNvPr id="1392" name="Google Shape;1392;p40"/>
          <p:cNvGrpSpPr/>
          <p:nvPr/>
        </p:nvGrpSpPr>
        <p:grpSpPr>
          <a:xfrm>
            <a:off x="8219800" y="2094550"/>
            <a:ext cx="76825" cy="76800"/>
            <a:chOff x="3104875" y="1099400"/>
            <a:chExt cx="76825" cy="76800"/>
          </a:xfrm>
        </p:grpSpPr>
        <p:sp>
          <p:nvSpPr>
            <p:cNvPr id="1393" name="Google Shape;1393;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40"/>
          <p:cNvGrpSpPr/>
          <p:nvPr/>
        </p:nvGrpSpPr>
        <p:grpSpPr>
          <a:xfrm rot="1891135">
            <a:off x="4266962" y="4210993"/>
            <a:ext cx="76828" cy="76803"/>
            <a:chOff x="3104875" y="1099400"/>
            <a:chExt cx="76825" cy="76800"/>
          </a:xfrm>
        </p:grpSpPr>
        <p:sp>
          <p:nvSpPr>
            <p:cNvPr id="1396" name="Google Shape;1396;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0"/>
          <p:cNvGrpSpPr/>
          <p:nvPr/>
        </p:nvGrpSpPr>
        <p:grpSpPr>
          <a:xfrm>
            <a:off x="2400025" y="1210988"/>
            <a:ext cx="76825" cy="76800"/>
            <a:chOff x="3104875" y="1099400"/>
            <a:chExt cx="76825" cy="76800"/>
          </a:xfrm>
        </p:grpSpPr>
        <p:sp>
          <p:nvSpPr>
            <p:cNvPr id="1399" name="Google Shape;1399;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1" name="Google Shape;1401;p40"/>
          <p:cNvPicPr preferRelativeResize="0"/>
          <p:nvPr/>
        </p:nvPicPr>
        <p:blipFill rotWithShape="1">
          <a:blip r:embed="rId6">
            <a:alphaModFix/>
          </a:blip>
          <a:srcRect l="22009" r="18455"/>
          <a:stretch/>
        </p:blipFill>
        <p:spPr>
          <a:xfrm rot="15165619">
            <a:off x="44766" y="1566693"/>
            <a:ext cx="903665" cy="853810"/>
          </a:xfrm>
          <a:prstGeom prst="rect">
            <a:avLst/>
          </a:prstGeom>
          <a:noFill/>
          <a:ln>
            <a:noFill/>
          </a:ln>
        </p:spPr>
      </p:pic>
    </p:spTree>
    <p:extLst>
      <p:ext uri="{BB962C8B-B14F-4D97-AF65-F5344CB8AC3E}">
        <p14:creationId xmlns:p14="http://schemas.microsoft.com/office/powerpoint/2010/main" val="9856163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pic>
        <p:nvPicPr>
          <p:cNvPr id="1901" name="Google Shape;1901;p55"/>
          <p:cNvPicPr preferRelativeResize="0"/>
          <p:nvPr/>
        </p:nvPicPr>
        <p:blipFill rotWithShape="1">
          <a:blip r:embed="rId3">
            <a:alphaModFix/>
          </a:blip>
          <a:srcRect l="25537" t="7152" r="23467" b="5838"/>
          <a:stretch/>
        </p:blipFill>
        <p:spPr>
          <a:xfrm>
            <a:off x="5865751" y="384075"/>
            <a:ext cx="1671077" cy="1603800"/>
          </a:xfrm>
          <a:prstGeom prst="rect">
            <a:avLst/>
          </a:prstGeom>
          <a:noFill/>
          <a:ln>
            <a:noFill/>
          </a:ln>
        </p:spPr>
      </p:pic>
      <p:sp>
        <p:nvSpPr>
          <p:cNvPr id="1902" name="Google Shape;1902;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01 HIGH VOLUME INTERFERENCE</a:t>
            </a:r>
            <a:endParaRPr sz="2800" dirty="0"/>
          </a:p>
        </p:txBody>
      </p:sp>
      <p:sp>
        <p:nvSpPr>
          <p:cNvPr id="1903" name="Google Shape;1903;p55"/>
          <p:cNvSpPr txBox="1">
            <a:spLocks noGrp="1"/>
          </p:cNvSpPr>
          <p:nvPr>
            <p:ph type="subTitle" idx="1"/>
          </p:nvPr>
        </p:nvSpPr>
        <p:spPr>
          <a:xfrm>
            <a:off x="275225" y="1959850"/>
            <a:ext cx="4466400" cy="1390200"/>
          </a:xfrm>
          <a:prstGeom prst="rect">
            <a:avLst/>
          </a:prstGeom>
        </p:spPr>
        <p:txBody>
          <a:bodyPr spcFirstLastPara="1" wrap="square" lIns="91425" tIns="91425" rIns="91425" bIns="91425" anchor="t" anchorCtr="0">
            <a:noAutofit/>
          </a:bodyPr>
          <a:lstStyle/>
          <a:p>
            <a:endParaRPr lang="en-US" dirty="0">
              <a:effectLst/>
            </a:endParaRPr>
          </a:p>
          <a:p>
            <a:endParaRPr lang="en-US" dirty="0">
              <a:effectLst/>
            </a:endParaRPr>
          </a:p>
          <a:p>
            <a:r>
              <a:rPr lang="en-US" dirty="0"/>
              <a:t>While our AI is capable of playing your favorite songs on command, it is important to note that high intensity volume levels can interfere with the conversation between the AI and the user. This is a limitation of the technology, and it is important to consider this when interacting with the AI</a:t>
            </a:r>
          </a:p>
        </p:txBody>
      </p:sp>
      <p:grpSp>
        <p:nvGrpSpPr>
          <p:cNvPr id="1904" name="Google Shape;1904;p55"/>
          <p:cNvGrpSpPr/>
          <p:nvPr/>
        </p:nvGrpSpPr>
        <p:grpSpPr>
          <a:xfrm>
            <a:off x="2508425" y="3974075"/>
            <a:ext cx="76825" cy="76800"/>
            <a:chOff x="3104875" y="1099400"/>
            <a:chExt cx="76825" cy="76800"/>
          </a:xfrm>
        </p:grpSpPr>
        <p:sp>
          <p:nvSpPr>
            <p:cNvPr id="1905" name="Google Shape;1905;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5"/>
          <p:cNvGrpSpPr/>
          <p:nvPr/>
        </p:nvGrpSpPr>
        <p:grpSpPr>
          <a:xfrm>
            <a:off x="3880625" y="914550"/>
            <a:ext cx="76825" cy="76800"/>
            <a:chOff x="3104875" y="1099400"/>
            <a:chExt cx="76825" cy="76800"/>
          </a:xfrm>
        </p:grpSpPr>
        <p:sp>
          <p:nvSpPr>
            <p:cNvPr id="1908" name="Google Shape;1908;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5"/>
          <p:cNvGrpSpPr/>
          <p:nvPr/>
        </p:nvGrpSpPr>
        <p:grpSpPr>
          <a:xfrm>
            <a:off x="5496800" y="2992425"/>
            <a:ext cx="76825" cy="76800"/>
            <a:chOff x="3104875" y="1099400"/>
            <a:chExt cx="76825" cy="76800"/>
          </a:xfrm>
        </p:grpSpPr>
        <p:sp>
          <p:nvSpPr>
            <p:cNvPr id="1911" name="Google Shape;191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3" name="Google Shape;1913;p55"/>
          <p:cNvPicPr preferRelativeResize="0"/>
          <p:nvPr/>
        </p:nvPicPr>
        <p:blipFill rotWithShape="1">
          <a:blip r:embed="rId4">
            <a:alphaModFix/>
          </a:blip>
          <a:srcRect l="24331" t="5721" r="23342" b="4591"/>
          <a:stretch/>
        </p:blipFill>
        <p:spPr>
          <a:xfrm rot="3189503">
            <a:off x="6334036" y="2295000"/>
            <a:ext cx="1857375" cy="1790699"/>
          </a:xfrm>
          <a:prstGeom prst="rect">
            <a:avLst/>
          </a:prstGeom>
          <a:noFill/>
          <a:ln>
            <a:noFill/>
          </a:ln>
        </p:spPr>
      </p:pic>
      <p:pic>
        <p:nvPicPr>
          <p:cNvPr id="1914" name="Google Shape;1914;p55"/>
          <p:cNvPicPr preferRelativeResize="0"/>
          <p:nvPr/>
        </p:nvPicPr>
        <p:blipFill rotWithShape="1">
          <a:blip r:embed="rId5">
            <a:alphaModFix/>
          </a:blip>
          <a:srcRect l="15236" r="10474"/>
          <a:stretch/>
        </p:blipFill>
        <p:spPr>
          <a:xfrm rot="-8866461">
            <a:off x="5681762" y="2864743"/>
            <a:ext cx="1535572" cy="1375613"/>
          </a:xfrm>
          <a:prstGeom prst="rect">
            <a:avLst/>
          </a:prstGeom>
          <a:noFill/>
          <a:ln>
            <a:noFill/>
          </a:ln>
        </p:spPr>
      </p:pic>
      <p:pic>
        <p:nvPicPr>
          <p:cNvPr id="1915" name="Google Shape;1915;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16" name="Google Shape;1916;p55"/>
          <p:cNvPicPr preferRelativeResize="0"/>
          <p:nvPr/>
        </p:nvPicPr>
        <p:blipFill rotWithShape="1">
          <a:blip r:embed="rId7">
            <a:alphaModFix/>
          </a:blip>
          <a:srcRect l="18647" t="7960" r="8852" b="8336"/>
          <a:stretch/>
        </p:blipFill>
        <p:spPr>
          <a:xfrm rot="-1406505">
            <a:off x="5352664" y="1240081"/>
            <a:ext cx="1891408" cy="1228323"/>
          </a:xfrm>
          <a:prstGeom prst="rect">
            <a:avLst/>
          </a:prstGeom>
          <a:noFill/>
          <a:ln>
            <a:noFill/>
          </a:ln>
        </p:spPr>
      </p:pic>
    </p:spTree>
    <p:extLst>
      <p:ext uri="{BB962C8B-B14F-4D97-AF65-F5344CB8AC3E}">
        <p14:creationId xmlns:p14="http://schemas.microsoft.com/office/powerpoint/2010/main" val="17426774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pic>
        <p:nvPicPr>
          <p:cNvPr id="1901" name="Google Shape;1901;p55"/>
          <p:cNvPicPr preferRelativeResize="0"/>
          <p:nvPr/>
        </p:nvPicPr>
        <p:blipFill rotWithShape="1">
          <a:blip r:embed="rId3">
            <a:alphaModFix/>
          </a:blip>
          <a:srcRect l="25537" t="7152" r="23467" b="5838"/>
          <a:stretch/>
        </p:blipFill>
        <p:spPr>
          <a:xfrm>
            <a:off x="7826981" y="-285141"/>
            <a:ext cx="1671077" cy="1603800"/>
          </a:xfrm>
          <a:prstGeom prst="rect">
            <a:avLst/>
          </a:prstGeom>
          <a:noFill/>
          <a:ln>
            <a:noFill/>
          </a:ln>
        </p:spPr>
      </p:pic>
      <p:sp>
        <p:nvSpPr>
          <p:cNvPr id="1902" name="Google Shape;1902;p55"/>
          <p:cNvSpPr txBox="1">
            <a:spLocks noGrp="1"/>
          </p:cNvSpPr>
          <p:nvPr>
            <p:ph type="title"/>
          </p:nvPr>
        </p:nvSpPr>
        <p:spPr>
          <a:xfrm>
            <a:off x="720000" y="1673500"/>
            <a:ext cx="513216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02 POSSIBILITY TO PRODUCE INCORRECT ANSWER</a:t>
            </a:r>
            <a:endParaRPr sz="2800" dirty="0"/>
          </a:p>
        </p:txBody>
      </p:sp>
      <p:sp>
        <p:nvSpPr>
          <p:cNvPr id="1903" name="Google Shape;1903;p55"/>
          <p:cNvSpPr txBox="1">
            <a:spLocks noGrp="1"/>
          </p:cNvSpPr>
          <p:nvPr>
            <p:ph type="subTitle" idx="1"/>
          </p:nvPr>
        </p:nvSpPr>
        <p:spPr>
          <a:xfrm>
            <a:off x="275225" y="1959850"/>
            <a:ext cx="5926214" cy="1390200"/>
          </a:xfrm>
          <a:prstGeom prst="rect">
            <a:avLst/>
          </a:prstGeom>
        </p:spPr>
        <p:txBody>
          <a:bodyPr spcFirstLastPara="1" wrap="square" lIns="91425" tIns="91425" rIns="91425" bIns="91425" anchor="t" anchorCtr="0">
            <a:noAutofit/>
          </a:bodyPr>
          <a:lstStyle/>
          <a:p>
            <a:endParaRPr lang="en-US" dirty="0">
              <a:effectLst/>
            </a:endParaRPr>
          </a:p>
          <a:p>
            <a:endParaRPr lang="en-US" dirty="0">
              <a:effectLst/>
            </a:endParaRPr>
          </a:p>
          <a:p>
            <a:r>
              <a:rPr lang="en-US" dirty="0"/>
              <a:t>"Our AI is a powerful tool that is capable of providing insightful responses to a wide range of questions. However, it's important to note that like any technology, our AI also has some limitations. One of the most notable limitations is the possibility of producing incorrect answers. This may occur when the AI is not able to understand the user's question or if the question is too complex for the AI to provide an accurate response. It's important to keep in mind that while our AI is a valuable resource, it should not be the only source of information when seeking answers. It's always a good idea to cross-reference any information provided by the AI with other credible sources</a:t>
            </a:r>
          </a:p>
        </p:txBody>
      </p:sp>
      <p:grpSp>
        <p:nvGrpSpPr>
          <p:cNvPr id="1904" name="Google Shape;1904;p55"/>
          <p:cNvGrpSpPr/>
          <p:nvPr/>
        </p:nvGrpSpPr>
        <p:grpSpPr>
          <a:xfrm>
            <a:off x="2508425" y="3974075"/>
            <a:ext cx="76825" cy="76800"/>
            <a:chOff x="3104875" y="1099400"/>
            <a:chExt cx="76825" cy="76800"/>
          </a:xfrm>
        </p:grpSpPr>
        <p:sp>
          <p:nvSpPr>
            <p:cNvPr id="1905" name="Google Shape;1905;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5"/>
          <p:cNvGrpSpPr/>
          <p:nvPr/>
        </p:nvGrpSpPr>
        <p:grpSpPr>
          <a:xfrm>
            <a:off x="3880625" y="914550"/>
            <a:ext cx="76825" cy="76800"/>
            <a:chOff x="3104875" y="1099400"/>
            <a:chExt cx="76825" cy="76800"/>
          </a:xfrm>
        </p:grpSpPr>
        <p:sp>
          <p:nvSpPr>
            <p:cNvPr id="1908" name="Google Shape;1908;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5"/>
          <p:cNvGrpSpPr/>
          <p:nvPr/>
        </p:nvGrpSpPr>
        <p:grpSpPr>
          <a:xfrm>
            <a:off x="5496800" y="2992425"/>
            <a:ext cx="76825" cy="76800"/>
            <a:chOff x="3104875" y="1099400"/>
            <a:chExt cx="76825" cy="76800"/>
          </a:xfrm>
        </p:grpSpPr>
        <p:sp>
          <p:nvSpPr>
            <p:cNvPr id="1911" name="Google Shape;191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3" name="Google Shape;1913;p55"/>
          <p:cNvPicPr preferRelativeResize="0"/>
          <p:nvPr/>
        </p:nvPicPr>
        <p:blipFill rotWithShape="1">
          <a:blip r:embed="rId4">
            <a:alphaModFix/>
          </a:blip>
          <a:srcRect l="24331" t="5721" r="23342" b="4591"/>
          <a:stretch/>
        </p:blipFill>
        <p:spPr>
          <a:xfrm rot="3189503">
            <a:off x="7674240" y="2454700"/>
            <a:ext cx="1857375" cy="1790699"/>
          </a:xfrm>
          <a:prstGeom prst="rect">
            <a:avLst/>
          </a:prstGeom>
          <a:noFill/>
          <a:ln>
            <a:noFill/>
          </a:ln>
        </p:spPr>
      </p:pic>
      <p:pic>
        <p:nvPicPr>
          <p:cNvPr id="1914" name="Google Shape;1914;p55"/>
          <p:cNvPicPr preferRelativeResize="0"/>
          <p:nvPr/>
        </p:nvPicPr>
        <p:blipFill rotWithShape="1">
          <a:blip r:embed="rId5">
            <a:alphaModFix/>
          </a:blip>
          <a:srcRect l="15236" r="10474"/>
          <a:stretch/>
        </p:blipFill>
        <p:spPr>
          <a:xfrm rot="-8866461">
            <a:off x="6042908" y="2263320"/>
            <a:ext cx="1535572" cy="1375613"/>
          </a:xfrm>
          <a:prstGeom prst="rect">
            <a:avLst/>
          </a:prstGeom>
          <a:noFill/>
          <a:ln>
            <a:noFill/>
          </a:ln>
        </p:spPr>
      </p:pic>
      <p:pic>
        <p:nvPicPr>
          <p:cNvPr id="1915" name="Google Shape;1915;p55"/>
          <p:cNvPicPr preferRelativeResize="0"/>
          <p:nvPr/>
        </p:nvPicPr>
        <p:blipFill rotWithShape="1">
          <a:blip r:embed="rId6">
            <a:alphaModFix/>
          </a:blip>
          <a:srcRect l="22009" r="18455"/>
          <a:stretch/>
        </p:blipFill>
        <p:spPr>
          <a:xfrm rot="1203246">
            <a:off x="7340606" y="-125844"/>
            <a:ext cx="1115441" cy="1053905"/>
          </a:xfrm>
          <a:prstGeom prst="rect">
            <a:avLst/>
          </a:prstGeom>
          <a:noFill/>
          <a:ln>
            <a:noFill/>
          </a:ln>
        </p:spPr>
      </p:pic>
      <p:pic>
        <p:nvPicPr>
          <p:cNvPr id="1916" name="Google Shape;1916;p55"/>
          <p:cNvPicPr preferRelativeResize="0"/>
          <p:nvPr/>
        </p:nvPicPr>
        <p:blipFill rotWithShape="1">
          <a:blip r:embed="rId7">
            <a:alphaModFix/>
          </a:blip>
          <a:srcRect l="18647" t="7960" r="8852" b="8336"/>
          <a:stretch/>
        </p:blipFill>
        <p:spPr>
          <a:xfrm rot="-1406505">
            <a:off x="-512824" y="-235191"/>
            <a:ext cx="1891408" cy="1228323"/>
          </a:xfrm>
          <a:prstGeom prst="rect">
            <a:avLst/>
          </a:prstGeom>
          <a:noFill/>
          <a:ln>
            <a:noFill/>
          </a:ln>
        </p:spPr>
      </p:pic>
    </p:spTree>
    <p:extLst>
      <p:ext uri="{BB962C8B-B14F-4D97-AF65-F5344CB8AC3E}">
        <p14:creationId xmlns:p14="http://schemas.microsoft.com/office/powerpoint/2010/main" val="271617537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pic>
        <p:nvPicPr>
          <p:cNvPr id="1901" name="Google Shape;1901;p55"/>
          <p:cNvPicPr preferRelativeResize="0"/>
          <p:nvPr/>
        </p:nvPicPr>
        <p:blipFill rotWithShape="1">
          <a:blip r:embed="rId3">
            <a:alphaModFix/>
          </a:blip>
          <a:srcRect l="25537" t="7152" r="23467" b="5838"/>
          <a:stretch/>
        </p:blipFill>
        <p:spPr>
          <a:xfrm>
            <a:off x="5865751" y="384075"/>
            <a:ext cx="1671077" cy="1603800"/>
          </a:xfrm>
          <a:prstGeom prst="rect">
            <a:avLst/>
          </a:prstGeom>
          <a:noFill/>
          <a:ln>
            <a:noFill/>
          </a:ln>
        </p:spPr>
      </p:pic>
      <p:sp>
        <p:nvSpPr>
          <p:cNvPr id="1902" name="Google Shape;1902;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03 POSSIBILITY OF NEW BUGS</a:t>
            </a:r>
            <a:endParaRPr sz="2800" dirty="0"/>
          </a:p>
        </p:txBody>
      </p:sp>
      <p:sp>
        <p:nvSpPr>
          <p:cNvPr id="1903" name="Google Shape;1903;p55"/>
          <p:cNvSpPr txBox="1">
            <a:spLocks noGrp="1"/>
          </p:cNvSpPr>
          <p:nvPr>
            <p:ph type="subTitle" idx="1"/>
          </p:nvPr>
        </p:nvSpPr>
        <p:spPr>
          <a:xfrm>
            <a:off x="441957" y="1989179"/>
            <a:ext cx="4917488" cy="1390200"/>
          </a:xfrm>
          <a:prstGeom prst="rect">
            <a:avLst/>
          </a:prstGeom>
        </p:spPr>
        <p:txBody>
          <a:bodyPr spcFirstLastPara="1" wrap="square" lIns="91425" tIns="91425" rIns="91425" bIns="91425" anchor="t" anchorCtr="0">
            <a:noAutofit/>
          </a:bodyPr>
          <a:lstStyle/>
          <a:p>
            <a:endParaRPr lang="en-US" dirty="0">
              <a:effectLst/>
            </a:endParaRPr>
          </a:p>
          <a:p>
            <a:endParaRPr lang="en-US" dirty="0">
              <a:effectLst/>
            </a:endParaRPr>
          </a:p>
          <a:p>
            <a:r>
              <a:rPr lang="en-US" dirty="0"/>
              <a:t>One potential limitation of our AI is the presence of new bugs. These bugs can manifest in a variety of ways, such as errors in the output or unexpected behavior. While our team works hard to identify and fix these bugs as soon as possible, they may still occur and may impact the performance of our AI. We apologize for any inconvenience this may cause and strive to continue improving the technology to minimize the occurrence of bugs.</a:t>
            </a:r>
          </a:p>
        </p:txBody>
      </p:sp>
      <p:grpSp>
        <p:nvGrpSpPr>
          <p:cNvPr id="1904" name="Google Shape;1904;p55"/>
          <p:cNvGrpSpPr/>
          <p:nvPr/>
        </p:nvGrpSpPr>
        <p:grpSpPr>
          <a:xfrm>
            <a:off x="2508425" y="3974075"/>
            <a:ext cx="76825" cy="76800"/>
            <a:chOff x="3104875" y="1099400"/>
            <a:chExt cx="76825" cy="76800"/>
          </a:xfrm>
        </p:grpSpPr>
        <p:sp>
          <p:nvSpPr>
            <p:cNvPr id="1905" name="Google Shape;1905;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5"/>
          <p:cNvGrpSpPr/>
          <p:nvPr/>
        </p:nvGrpSpPr>
        <p:grpSpPr>
          <a:xfrm>
            <a:off x="3880625" y="914550"/>
            <a:ext cx="76825" cy="76800"/>
            <a:chOff x="3104875" y="1099400"/>
            <a:chExt cx="76825" cy="76800"/>
          </a:xfrm>
        </p:grpSpPr>
        <p:sp>
          <p:nvSpPr>
            <p:cNvPr id="1908" name="Google Shape;1908;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5"/>
          <p:cNvGrpSpPr/>
          <p:nvPr/>
        </p:nvGrpSpPr>
        <p:grpSpPr>
          <a:xfrm>
            <a:off x="5496800" y="2992425"/>
            <a:ext cx="76825" cy="76800"/>
            <a:chOff x="3104875" y="1099400"/>
            <a:chExt cx="76825" cy="76800"/>
          </a:xfrm>
        </p:grpSpPr>
        <p:sp>
          <p:nvSpPr>
            <p:cNvPr id="1911" name="Google Shape;191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3" name="Google Shape;1913;p55"/>
          <p:cNvPicPr preferRelativeResize="0"/>
          <p:nvPr/>
        </p:nvPicPr>
        <p:blipFill rotWithShape="1">
          <a:blip r:embed="rId4">
            <a:alphaModFix/>
          </a:blip>
          <a:srcRect l="24331" t="5721" r="23342" b="4591"/>
          <a:stretch/>
        </p:blipFill>
        <p:spPr>
          <a:xfrm rot="3189503">
            <a:off x="6334036" y="2295000"/>
            <a:ext cx="1857375" cy="1790699"/>
          </a:xfrm>
          <a:prstGeom prst="rect">
            <a:avLst/>
          </a:prstGeom>
          <a:noFill/>
          <a:ln>
            <a:noFill/>
          </a:ln>
        </p:spPr>
      </p:pic>
      <p:pic>
        <p:nvPicPr>
          <p:cNvPr id="1914" name="Google Shape;1914;p55"/>
          <p:cNvPicPr preferRelativeResize="0"/>
          <p:nvPr/>
        </p:nvPicPr>
        <p:blipFill rotWithShape="1">
          <a:blip r:embed="rId5">
            <a:alphaModFix/>
          </a:blip>
          <a:srcRect l="15236" r="10474"/>
          <a:stretch/>
        </p:blipFill>
        <p:spPr>
          <a:xfrm rot="-8866461">
            <a:off x="5681762" y="2864743"/>
            <a:ext cx="1535572" cy="1375613"/>
          </a:xfrm>
          <a:prstGeom prst="rect">
            <a:avLst/>
          </a:prstGeom>
          <a:noFill/>
          <a:ln>
            <a:noFill/>
          </a:ln>
        </p:spPr>
      </p:pic>
      <p:pic>
        <p:nvPicPr>
          <p:cNvPr id="1915" name="Google Shape;1915;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16" name="Google Shape;1916;p55"/>
          <p:cNvPicPr preferRelativeResize="0"/>
          <p:nvPr/>
        </p:nvPicPr>
        <p:blipFill rotWithShape="1">
          <a:blip r:embed="rId7">
            <a:alphaModFix/>
          </a:blip>
          <a:srcRect l="18647" t="7960" r="8852" b="8336"/>
          <a:stretch/>
        </p:blipFill>
        <p:spPr>
          <a:xfrm rot="-1406505">
            <a:off x="5253810" y="654441"/>
            <a:ext cx="1891408" cy="1228323"/>
          </a:xfrm>
          <a:prstGeom prst="rect">
            <a:avLst/>
          </a:prstGeom>
          <a:noFill/>
          <a:ln>
            <a:noFill/>
          </a:ln>
        </p:spPr>
      </p:pic>
    </p:spTree>
    <p:extLst>
      <p:ext uri="{BB962C8B-B14F-4D97-AF65-F5344CB8AC3E}">
        <p14:creationId xmlns:p14="http://schemas.microsoft.com/office/powerpoint/2010/main" val="15027859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62"/>
          <p:cNvSpPr txBox="1">
            <a:spLocks noGrp="1"/>
          </p:cNvSpPr>
          <p:nvPr>
            <p:ph type="title"/>
          </p:nvPr>
        </p:nvSpPr>
        <p:spPr>
          <a:xfrm>
            <a:off x="720000" y="-9594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a:t>
            </a:r>
            <a:endParaRPr dirty="0"/>
          </a:p>
        </p:txBody>
      </p:sp>
      <p:sp>
        <p:nvSpPr>
          <p:cNvPr id="2242" name="Google Shape;2242;p62"/>
          <p:cNvSpPr txBox="1">
            <a:spLocks noGrp="1"/>
          </p:cNvSpPr>
          <p:nvPr>
            <p:ph type="subTitle" idx="3"/>
          </p:nvPr>
        </p:nvSpPr>
        <p:spPr>
          <a:xfrm>
            <a:off x="2047524" y="651377"/>
            <a:ext cx="25056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SHAILESH</a:t>
            </a:r>
            <a:endParaRPr dirty="0"/>
          </a:p>
        </p:txBody>
      </p:sp>
      <p:sp>
        <p:nvSpPr>
          <p:cNvPr id="2243" name="Google Shape;2243;p62"/>
          <p:cNvSpPr txBox="1">
            <a:spLocks noGrp="1"/>
          </p:cNvSpPr>
          <p:nvPr>
            <p:ph type="subTitle" idx="4"/>
          </p:nvPr>
        </p:nvSpPr>
        <p:spPr>
          <a:xfrm>
            <a:off x="3965291" y="1977752"/>
            <a:ext cx="25056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MEET</a:t>
            </a:r>
            <a:endParaRPr dirty="0"/>
          </a:p>
        </p:txBody>
      </p:sp>
      <p:sp>
        <p:nvSpPr>
          <p:cNvPr id="2244" name="Google Shape;2244;p62"/>
          <p:cNvSpPr txBox="1">
            <a:spLocks noGrp="1"/>
          </p:cNvSpPr>
          <p:nvPr>
            <p:ph type="subTitle" idx="2"/>
          </p:nvPr>
        </p:nvSpPr>
        <p:spPr>
          <a:xfrm>
            <a:off x="2107525" y="1035168"/>
            <a:ext cx="2505600" cy="48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ER.NO : 216310307026</a:t>
            </a:r>
          </a:p>
          <a:p>
            <a:pPr marL="0" lvl="0" indent="0" algn="l" rtl="0">
              <a:spcBef>
                <a:spcPts val="0"/>
              </a:spcBef>
              <a:spcAft>
                <a:spcPts val="0"/>
              </a:spcAft>
              <a:buNone/>
            </a:pPr>
            <a:r>
              <a:rPr lang="en-US" dirty="0"/>
              <a:t>CLASS :  A-2</a:t>
            </a:r>
            <a:endParaRPr dirty="0"/>
          </a:p>
        </p:txBody>
      </p:sp>
      <p:sp>
        <p:nvSpPr>
          <p:cNvPr id="2245" name="Google Shape;2245;p62"/>
          <p:cNvSpPr txBox="1">
            <a:spLocks noGrp="1"/>
          </p:cNvSpPr>
          <p:nvPr>
            <p:ph type="subTitle" idx="1"/>
          </p:nvPr>
        </p:nvSpPr>
        <p:spPr>
          <a:xfrm>
            <a:off x="4068575" y="2569084"/>
            <a:ext cx="25056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E.R.NO : 216310307027</a:t>
            </a:r>
          </a:p>
          <a:p>
            <a:pPr marL="0" lvl="0" indent="0" algn="r" rtl="0">
              <a:spcBef>
                <a:spcPts val="0"/>
              </a:spcBef>
              <a:spcAft>
                <a:spcPts val="0"/>
              </a:spcAft>
              <a:buNone/>
            </a:pPr>
            <a:r>
              <a:rPr lang="en-US" dirty="0"/>
              <a:t>CLASS : A-2</a:t>
            </a:r>
            <a:endParaRPr dirty="0"/>
          </a:p>
        </p:txBody>
      </p:sp>
      <p:pic>
        <p:nvPicPr>
          <p:cNvPr id="2247" name="Google Shape;2247;p62"/>
          <p:cNvPicPr preferRelativeResize="0"/>
          <p:nvPr/>
        </p:nvPicPr>
        <p:blipFill>
          <a:blip r:embed="rId3">
            <a:alphaModFix/>
          </a:blip>
          <a:stretch>
            <a:fillRect/>
          </a:stretch>
        </p:blipFill>
        <p:spPr>
          <a:xfrm>
            <a:off x="266379" y="588114"/>
            <a:ext cx="1546265" cy="1537890"/>
          </a:xfrm>
          <a:prstGeom prst="roundRect">
            <a:avLst>
              <a:gd name="adj" fmla="val 16667"/>
            </a:avLst>
          </a:prstGeom>
          <a:noFill/>
          <a:ln w="19050" cap="flat" cmpd="sng">
            <a:solidFill>
              <a:schemeClr val="dk1"/>
            </a:solidFill>
            <a:prstDash val="solid"/>
            <a:round/>
            <a:headEnd type="none" w="sm" len="sm"/>
            <a:tailEnd type="none" w="sm" len="sm"/>
          </a:ln>
        </p:spPr>
      </p:pic>
      <p:grpSp>
        <p:nvGrpSpPr>
          <p:cNvPr id="2248" name="Google Shape;2248;p62"/>
          <p:cNvGrpSpPr/>
          <p:nvPr/>
        </p:nvGrpSpPr>
        <p:grpSpPr>
          <a:xfrm>
            <a:off x="3360325" y="2949600"/>
            <a:ext cx="76825" cy="76800"/>
            <a:chOff x="3104875" y="1099400"/>
            <a:chExt cx="76825" cy="76800"/>
          </a:xfrm>
        </p:grpSpPr>
        <p:sp>
          <p:nvSpPr>
            <p:cNvPr id="2249" name="Google Shape;2249;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62"/>
          <p:cNvGrpSpPr/>
          <p:nvPr/>
        </p:nvGrpSpPr>
        <p:grpSpPr>
          <a:xfrm>
            <a:off x="6574175" y="1112200"/>
            <a:ext cx="76825" cy="76800"/>
            <a:chOff x="3104875" y="1099400"/>
            <a:chExt cx="76825" cy="76800"/>
          </a:xfrm>
        </p:grpSpPr>
        <p:sp>
          <p:nvSpPr>
            <p:cNvPr id="2252" name="Google Shape;2252;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62"/>
          <p:cNvGrpSpPr/>
          <p:nvPr/>
        </p:nvGrpSpPr>
        <p:grpSpPr>
          <a:xfrm>
            <a:off x="4862475" y="4444500"/>
            <a:ext cx="76825" cy="76800"/>
            <a:chOff x="3104875" y="1099400"/>
            <a:chExt cx="76825" cy="76800"/>
          </a:xfrm>
        </p:grpSpPr>
        <p:sp>
          <p:nvSpPr>
            <p:cNvPr id="2255" name="Google Shape;2255;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58" name="Google Shape;2258;p62"/>
          <p:cNvPicPr preferRelativeResize="0"/>
          <p:nvPr/>
        </p:nvPicPr>
        <p:blipFill rotWithShape="1">
          <a:blip r:embed="rId4">
            <a:alphaModFix/>
          </a:blip>
          <a:srcRect l="25537" t="7152" r="23467" b="5838"/>
          <a:stretch/>
        </p:blipFill>
        <p:spPr>
          <a:xfrm>
            <a:off x="1087524" y="2912100"/>
            <a:ext cx="1920000" cy="1842726"/>
          </a:xfrm>
          <a:prstGeom prst="rect">
            <a:avLst/>
          </a:prstGeom>
          <a:noFill/>
          <a:ln>
            <a:noFill/>
          </a:ln>
        </p:spPr>
      </p:pic>
      <p:pic>
        <p:nvPicPr>
          <p:cNvPr id="2" name="Google Shape;2247;p62">
            <a:extLst>
              <a:ext uri="{FF2B5EF4-FFF2-40B4-BE49-F238E27FC236}">
                <a16:creationId xmlns:a16="http://schemas.microsoft.com/office/drawing/2014/main" id="{D1CE03EA-1AD1-859E-2ADF-4F37867B665B}"/>
              </a:ext>
            </a:extLst>
          </p:cNvPr>
          <p:cNvPicPr preferRelativeResize="0"/>
          <p:nvPr/>
        </p:nvPicPr>
        <p:blipFill>
          <a:blip r:embed="rId3">
            <a:alphaModFix/>
          </a:blip>
          <a:stretch>
            <a:fillRect/>
          </a:stretch>
        </p:blipFill>
        <p:spPr>
          <a:xfrm>
            <a:off x="266378" y="3151909"/>
            <a:ext cx="1546265" cy="1479683"/>
          </a:xfrm>
          <a:prstGeom prst="roundRect">
            <a:avLst>
              <a:gd name="adj" fmla="val 16667"/>
            </a:avLst>
          </a:prstGeom>
          <a:noFill/>
          <a:ln w="19050" cap="flat" cmpd="sng">
            <a:solidFill>
              <a:schemeClr val="dk1"/>
            </a:solidFill>
            <a:prstDash val="solid"/>
            <a:round/>
            <a:headEnd type="none" w="sm" len="sm"/>
            <a:tailEnd type="none" w="sm" len="sm"/>
          </a:ln>
        </p:spPr>
      </p:pic>
      <p:sp>
        <p:nvSpPr>
          <p:cNvPr id="4" name="Google Shape;2242;p62">
            <a:extLst>
              <a:ext uri="{FF2B5EF4-FFF2-40B4-BE49-F238E27FC236}">
                <a16:creationId xmlns:a16="http://schemas.microsoft.com/office/drawing/2014/main" id="{74EE8D2E-978E-B9EB-5B88-AD2C0AF73E63}"/>
              </a:ext>
            </a:extLst>
          </p:cNvPr>
          <p:cNvSpPr txBox="1">
            <a:spLocks/>
          </p:cNvSpPr>
          <p:nvPr/>
        </p:nvSpPr>
        <p:spPr>
          <a:xfrm>
            <a:off x="2079681" y="3457828"/>
            <a:ext cx="2505600" cy="457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PRINS</a:t>
            </a:r>
          </a:p>
        </p:txBody>
      </p:sp>
      <p:sp>
        <p:nvSpPr>
          <p:cNvPr id="5" name="Google Shape;2244;p62">
            <a:extLst>
              <a:ext uri="{FF2B5EF4-FFF2-40B4-BE49-F238E27FC236}">
                <a16:creationId xmlns:a16="http://schemas.microsoft.com/office/drawing/2014/main" id="{5B42C62B-10A8-4D97-0374-4AC837D3E4DD}"/>
              </a:ext>
            </a:extLst>
          </p:cNvPr>
          <p:cNvSpPr txBox="1">
            <a:spLocks/>
          </p:cNvSpPr>
          <p:nvPr/>
        </p:nvSpPr>
        <p:spPr>
          <a:xfrm>
            <a:off x="2145937" y="3866082"/>
            <a:ext cx="2505600" cy="48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dirty="0"/>
              <a:t>ER.NO : 216310307007</a:t>
            </a:r>
          </a:p>
          <a:p>
            <a:pPr marL="0" indent="0"/>
            <a:r>
              <a:rPr lang="en-US" dirty="0"/>
              <a:t>CLASS : A-1</a:t>
            </a:r>
          </a:p>
        </p:txBody>
      </p:sp>
      <p:pic>
        <p:nvPicPr>
          <p:cNvPr id="6" name="Google Shape;2247;p62">
            <a:extLst>
              <a:ext uri="{FF2B5EF4-FFF2-40B4-BE49-F238E27FC236}">
                <a16:creationId xmlns:a16="http://schemas.microsoft.com/office/drawing/2014/main" id="{AEA819B4-1966-B90D-6C55-04A8BE47170B}"/>
              </a:ext>
            </a:extLst>
          </p:cNvPr>
          <p:cNvPicPr preferRelativeResize="0"/>
          <p:nvPr/>
        </p:nvPicPr>
        <p:blipFill>
          <a:blip r:embed="rId3">
            <a:alphaModFix/>
          </a:blip>
          <a:stretch>
            <a:fillRect/>
          </a:stretch>
        </p:blipFill>
        <p:spPr>
          <a:xfrm>
            <a:off x="6758809" y="1919938"/>
            <a:ext cx="1546265" cy="1537890"/>
          </a:xfrm>
          <a:prstGeom prst="roundRect">
            <a:avLst>
              <a:gd name="adj" fmla="val 16667"/>
            </a:avLst>
          </a:prstGeom>
          <a:noFill/>
          <a:ln w="19050" cap="flat" cmpd="sng">
            <a:solidFill>
              <a:schemeClr val="dk1"/>
            </a:solidFill>
            <a:prstDash val="solid"/>
            <a:round/>
            <a:headEnd type="none" w="sm" len="sm"/>
            <a:tailEnd type="none" w="sm" len="sm"/>
          </a:ln>
        </p:spPr>
      </p:pic>
      <p:pic>
        <p:nvPicPr>
          <p:cNvPr id="2259" name="Google Shape;2259;p62"/>
          <p:cNvPicPr preferRelativeResize="0"/>
          <p:nvPr/>
        </p:nvPicPr>
        <p:blipFill rotWithShape="1">
          <a:blip r:embed="rId5">
            <a:alphaModFix/>
          </a:blip>
          <a:srcRect l="15236" r="10474"/>
          <a:stretch/>
        </p:blipFill>
        <p:spPr>
          <a:xfrm rot="1220421">
            <a:off x="7868132" y="1106449"/>
            <a:ext cx="1552575" cy="139085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23"/>
        <p:cNvGrpSpPr/>
        <p:nvPr/>
      </p:nvGrpSpPr>
      <p:grpSpPr>
        <a:xfrm>
          <a:off x="0" y="0"/>
          <a:ext cx="0" cy="0"/>
          <a:chOff x="0" y="0"/>
          <a:chExt cx="0" cy="0"/>
        </a:xfrm>
      </p:grpSpPr>
      <p:pic>
        <p:nvPicPr>
          <p:cNvPr id="1426" name="Google Shape;1426;p42"/>
          <p:cNvPicPr preferRelativeResize="0"/>
          <p:nvPr/>
        </p:nvPicPr>
        <p:blipFill rotWithShape="1">
          <a:blip r:embed="rId3">
            <a:alphaModFix/>
          </a:blip>
          <a:srcRect l="25537" t="7152" r="23467" b="5838"/>
          <a:stretch/>
        </p:blipFill>
        <p:spPr>
          <a:xfrm>
            <a:off x="1353599" y="1585225"/>
            <a:ext cx="1920000" cy="1842726"/>
          </a:xfrm>
          <a:prstGeom prst="rect">
            <a:avLst/>
          </a:prstGeom>
          <a:noFill/>
          <a:ln>
            <a:noFill/>
          </a:ln>
        </p:spPr>
      </p:pic>
      <p:pic>
        <p:nvPicPr>
          <p:cNvPr id="1427" name="Google Shape;1427;p42"/>
          <p:cNvPicPr preferRelativeResize="0"/>
          <p:nvPr/>
        </p:nvPicPr>
        <p:blipFill rotWithShape="1">
          <a:blip r:embed="rId4">
            <a:alphaModFix/>
          </a:blip>
          <a:srcRect l="15236" r="10474"/>
          <a:stretch/>
        </p:blipFill>
        <p:spPr>
          <a:xfrm rot="-1358193">
            <a:off x="674149" y="1062985"/>
            <a:ext cx="1552576" cy="1390852"/>
          </a:xfrm>
          <a:prstGeom prst="rect">
            <a:avLst/>
          </a:prstGeom>
          <a:noFill/>
          <a:ln>
            <a:noFill/>
          </a:ln>
        </p:spPr>
      </p:pic>
      <p:grpSp>
        <p:nvGrpSpPr>
          <p:cNvPr id="1428" name="Google Shape;1428;p42"/>
          <p:cNvGrpSpPr/>
          <p:nvPr/>
        </p:nvGrpSpPr>
        <p:grpSpPr>
          <a:xfrm>
            <a:off x="8219800" y="2094550"/>
            <a:ext cx="76825" cy="76800"/>
            <a:chOff x="3104875" y="1099400"/>
            <a:chExt cx="76825" cy="76800"/>
          </a:xfrm>
        </p:grpSpPr>
        <p:sp>
          <p:nvSpPr>
            <p:cNvPr id="1429" name="Google Shape;1429;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42"/>
          <p:cNvGrpSpPr/>
          <p:nvPr/>
        </p:nvGrpSpPr>
        <p:grpSpPr>
          <a:xfrm>
            <a:off x="2830475" y="905613"/>
            <a:ext cx="76825" cy="76800"/>
            <a:chOff x="3104875" y="1099400"/>
            <a:chExt cx="76825" cy="76800"/>
          </a:xfrm>
        </p:grpSpPr>
        <p:sp>
          <p:nvSpPr>
            <p:cNvPr id="1432" name="Google Shape;1432;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4" name="Google Shape;1434;p42"/>
          <p:cNvPicPr preferRelativeResize="0"/>
          <p:nvPr/>
        </p:nvPicPr>
        <p:blipFill rotWithShape="1">
          <a:blip r:embed="rId5">
            <a:alphaModFix/>
          </a:blip>
          <a:srcRect l="22009" r="18455"/>
          <a:stretch/>
        </p:blipFill>
        <p:spPr>
          <a:xfrm rot="1203247">
            <a:off x="2250929" y="3556995"/>
            <a:ext cx="903665" cy="853810"/>
          </a:xfrm>
          <a:prstGeom prst="rect">
            <a:avLst/>
          </a:prstGeom>
          <a:noFill/>
          <a:ln>
            <a:noFill/>
          </a:ln>
        </p:spPr>
      </p:pic>
      <p:grpSp>
        <p:nvGrpSpPr>
          <p:cNvPr id="1435" name="Google Shape;1435;p42"/>
          <p:cNvGrpSpPr/>
          <p:nvPr/>
        </p:nvGrpSpPr>
        <p:grpSpPr>
          <a:xfrm>
            <a:off x="1038925" y="3057463"/>
            <a:ext cx="76825" cy="76800"/>
            <a:chOff x="3104875" y="1099400"/>
            <a:chExt cx="76825" cy="76800"/>
          </a:xfrm>
        </p:grpSpPr>
        <p:sp>
          <p:nvSpPr>
            <p:cNvPr id="1436" name="Google Shape;1436;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42"/>
          <p:cNvGrpSpPr/>
          <p:nvPr/>
        </p:nvGrpSpPr>
        <p:grpSpPr>
          <a:xfrm>
            <a:off x="7587300" y="4276238"/>
            <a:ext cx="76825" cy="76800"/>
            <a:chOff x="3104875" y="1099400"/>
            <a:chExt cx="76825" cy="76800"/>
          </a:xfrm>
        </p:grpSpPr>
        <p:sp>
          <p:nvSpPr>
            <p:cNvPr id="1439" name="Google Shape;1439;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265;p63">
            <a:extLst>
              <a:ext uri="{FF2B5EF4-FFF2-40B4-BE49-F238E27FC236}">
                <a16:creationId xmlns:a16="http://schemas.microsoft.com/office/drawing/2014/main" id="{62B6344A-426C-64F8-1C30-73AFE81DE610}"/>
              </a:ext>
            </a:extLst>
          </p:cNvPr>
          <p:cNvSpPr txBox="1">
            <a:spLocks/>
          </p:cNvSpPr>
          <p:nvPr/>
        </p:nvSpPr>
        <p:spPr>
          <a:xfrm>
            <a:off x="3303192" y="787800"/>
            <a:ext cx="3492846" cy="6946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Montserrat Black"/>
              <a:buNone/>
              <a:defRPr sz="3200" b="0" i="0" u="none" strike="noStrike" cap="none">
                <a:solidFill>
                  <a:schemeClr val="dk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pPr algn="ctr"/>
            <a:r>
              <a:rPr lang="en-IN" sz="5400" dirty="0"/>
              <a:t>THANKS!</a:t>
            </a:r>
          </a:p>
        </p:txBody>
      </p:sp>
      <p:sp>
        <p:nvSpPr>
          <p:cNvPr id="9" name="Google Shape;2266;p63">
            <a:extLst>
              <a:ext uri="{FF2B5EF4-FFF2-40B4-BE49-F238E27FC236}">
                <a16:creationId xmlns:a16="http://schemas.microsoft.com/office/drawing/2014/main" id="{A15E4247-E4D2-5D71-539F-603F4D72C266}"/>
              </a:ext>
            </a:extLst>
          </p:cNvPr>
          <p:cNvSpPr txBox="1">
            <a:spLocks noGrp="1"/>
          </p:cNvSpPr>
          <p:nvPr>
            <p:ph type="subTitle" idx="1"/>
          </p:nvPr>
        </p:nvSpPr>
        <p:spPr>
          <a:xfrm>
            <a:off x="1540728" y="2243158"/>
            <a:ext cx="7017773"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2"/>
                </a:solidFill>
              </a:rPr>
              <a:t>DO YOU HAVE ANY QUESTIONS?</a:t>
            </a:r>
            <a:endParaRPr sz="2000" b="1" dirty="0">
              <a:solidFill>
                <a:schemeClr val="dk2"/>
              </a:solidFill>
            </a:endParaRPr>
          </a:p>
          <a:p>
            <a:pPr marL="0" lvl="0" indent="0" algn="ctr" rtl="0">
              <a:spcBef>
                <a:spcPts val="0"/>
              </a:spcBef>
              <a:spcAft>
                <a:spcPts val="0"/>
              </a:spcAft>
              <a:buNone/>
            </a:pPr>
            <a:r>
              <a:rPr lang="en" sz="2400" dirty="0">
                <a:hlinkClick r:id="rId6"/>
              </a:rPr>
              <a:t>prajapatishailesh4941@gmail.com</a:t>
            </a:r>
            <a:endParaRPr lang="en" sz="2400" dirty="0"/>
          </a:p>
          <a:p>
            <a:pPr marL="0" indent="0" algn="ctr"/>
            <a:r>
              <a:rPr lang="en" sz="2400" dirty="0">
                <a:hlinkClick r:id="rId6"/>
              </a:rPr>
              <a:t>prajapatishailesh4941@gmail.com</a:t>
            </a:r>
            <a:endParaRPr lang="en" sz="2400" dirty="0"/>
          </a:p>
          <a:p>
            <a:pPr marL="0" indent="0" algn="ctr"/>
            <a:r>
              <a:rPr lang="en" sz="2400" dirty="0">
                <a:hlinkClick r:id="rId6"/>
              </a:rPr>
              <a:t>prajapatishailesh4941@gmail.com</a:t>
            </a:r>
            <a:endParaRPr lang="en" sz="2400" dirty="0"/>
          </a:p>
          <a:p>
            <a:pPr marL="0" lvl="0" indent="0" algn="ctr" rtl="0">
              <a:spcBef>
                <a:spcPts val="0"/>
              </a:spcBef>
              <a:spcAft>
                <a:spcPts val="0"/>
              </a:spcAft>
              <a:buNone/>
            </a:pPr>
            <a:endParaRPr lang="en" sz="2400"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74"/>
        <p:cNvGrpSpPr/>
        <p:nvPr/>
      </p:nvGrpSpPr>
      <p:grpSpPr>
        <a:xfrm>
          <a:off x="0" y="0"/>
          <a:ext cx="0" cy="0"/>
          <a:chOff x="0" y="0"/>
          <a:chExt cx="0" cy="0"/>
        </a:xfrm>
      </p:grpSpPr>
      <p:sp>
        <p:nvSpPr>
          <p:cNvPr id="1275" name="Google Shape;1275;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77" name="Google Shape;1277;p37"/>
          <p:cNvSpPr txBox="1">
            <a:spLocks noGrp="1"/>
          </p:cNvSpPr>
          <p:nvPr>
            <p:ph type="title" idx="2"/>
          </p:nvPr>
        </p:nvSpPr>
        <p:spPr>
          <a:xfrm>
            <a:off x="890575" y="152095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78" name="Google Shape;1278;p37"/>
          <p:cNvSpPr txBox="1">
            <a:spLocks noGrp="1"/>
          </p:cNvSpPr>
          <p:nvPr>
            <p:ph type="subTitle" idx="3"/>
          </p:nvPr>
        </p:nvSpPr>
        <p:spPr>
          <a:xfrm>
            <a:off x="1867375" y="1859548"/>
            <a:ext cx="7016174" cy="180223"/>
          </a:xfrm>
          <a:prstGeom prst="rect">
            <a:avLst/>
          </a:prstGeom>
        </p:spPr>
        <p:txBody>
          <a:bodyPr spcFirstLastPara="1" wrap="square" lIns="91425" tIns="91425" rIns="91425" bIns="91425" anchor="ctr" anchorCtr="0">
            <a:noAutofit/>
          </a:bodyPr>
          <a:lstStyle/>
          <a:p>
            <a:pPr marL="0" indent="0"/>
            <a:r>
              <a:rPr lang="en-US" dirty="0"/>
              <a:t>INFORMATION ABOUT USED A MODULE</a:t>
            </a:r>
          </a:p>
          <a:p>
            <a:pPr marL="0" lvl="0" indent="0" algn="l" rtl="0">
              <a:spcBef>
                <a:spcPts val="0"/>
              </a:spcBef>
              <a:spcAft>
                <a:spcPts val="0"/>
              </a:spcAft>
              <a:buNone/>
            </a:pPr>
            <a:endParaRPr dirty="0"/>
          </a:p>
        </p:txBody>
      </p:sp>
      <p:sp>
        <p:nvSpPr>
          <p:cNvPr id="1280" name="Google Shape;1280;p37"/>
          <p:cNvSpPr txBox="1">
            <a:spLocks noGrp="1"/>
          </p:cNvSpPr>
          <p:nvPr>
            <p:ph type="title" idx="5"/>
          </p:nvPr>
        </p:nvSpPr>
        <p:spPr>
          <a:xfrm>
            <a:off x="890575" y="215403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81" name="Google Shape;1281;p37"/>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p>
            <a:pPr marL="0" marR="0" indent="0" algn="l" rtl="0">
              <a:spcBef>
                <a:spcPts val="0"/>
              </a:spcBef>
              <a:spcAft>
                <a:spcPts val="0"/>
              </a:spcAft>
            </a:pPr>
            <a:r>
              <a:rPr lang="en-US" sz="1800" b="0" i="0" dirty="0">
                <a:solidFill>
                  <a:srgbClr val="FFFFFF"/>
                </a:solidFill>
                <a:effectLst/>
                <a:latin typeface="Montserrat Black" panose="00000A00000000000000" pitchFamily="2" charset="0"/>
                <a:ea typeface="Montserrat Black" panose="00000A00000000000000" pitchFamily="2" charset="0"/>
                <a:cs typeface="Montserrat Black" panose="00000A00000000000000" pitchFamily="2" charset="0"/>
              </a:rPr>
              <a:t>ABOUT THE PROJECT</a:t>
            </a:r>
            <a:endParaRPr lang="en-IN" dirty="0">
              <a:effectLst/>
            </a:endParaRPr>
          </a:p>
        </p:txBody>
      </p:sp>
      <p:sp>
        <p:nvSpPr>
          <p:cNvPr id="1283" name="Google Shape;1283;p37"/>
          <p:cNvSpPr txBox="1">
            <a:spLocks noGrp="1"/>
          </p:cNvSpPr>
          <p:nvPr>
            <p:ph type="title" idx="8"/>
          </p:nvPr>
        </p:nvSpPr>
        <p:spPr>
          <a:xfrm>
            <a:off x="890575" y="278712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84" name="Google Shape;1284;p37"/>
          <p:cNvSpPr txBox="1">
            <a:spLocks noGrp="1"/>
          </p:cNvSpPr>
          <p:nvPr>
            <p:ph type="subTitle" idx="9"/>
          </p:nvPr>
        </p:nvSpPr>
        <p:spPr>
          <a:xfrm>
            <a:off x="1954644" y="2935705"/>
            <a:ext cx="5672283" cy="484500"/>
          </a:xfrm>
          <a:prstGeom prst="rect">
            <a:avLst/>
          </a:prstGeom>
        </p:spPr>
        <p:txBody>
          <a:bodyPr spcFirstLastPara="1" wrap="square" lIns="91425" tIns="91425" rIns="91425" bIns="91425" anchor="ctr" anchorCtr="0">
            <a:noAutofit/>
          </a:bodyPr>
          <a:lstStyle/>
          <a:p>
            <a:pPr marL="0" indent="0"/>
            <a:r>
              <a:rPr lang="en-US" sz="1800" b="0" i="0" dirty="0">
                <a:solidFill>
                  <a:srgbClr val="FFFFFF"/>
                </a:solidFill>
                <a:effectLst/>
                <a:latin typeface="Montserrat Black" panose="00000A00000000000000" pitchFamily="2" charset="0"/>
                <a:ea typeface="Montserrat Black" panose="00000A00000000000000" pitchFamily="2" charset="0"/>
                <a:cs typeface="Montserrat Black" panose="00000A00000000000000" pitchFamily="2" charset="0"/>
              </a:rPr>
              <a:t>A REAL GRAPHICAL USER INTERFACE(GUI)</a:t>
            </a:r>
            <a:endParaRPr lang="en-IN" dirty="0">
              <a:effectLst/>
            </a:endParaRPr>
          </a:p>
          <a:p>
            <a:pPr marL="0" lvl="0" indent="0" algn="l" rtl="0">
              <a:spcBef>
                <a:spcPts val="0"/>
              </a:spcBef>
              <a:spcAft>
                <a:spcPts val="0"/>
              </a:spcAft>
              <a:buNone/>
            </a:pPr>
            <a:endParaRPr dirty="0"/>
          </a:p>
        </p:txBody>
      </p:sp>
      <p:sp>
        <p:nvSpPr>
          <p:cNvPr id="1286" name="Google Shape;1286;p37"/>
          <p:cNvSpPr txBox="1">
            <a:spLocks noGrp="1"/>
          </p:cNvSpPr>
          <p:nvPr>
            <p:ph type="title" idx="14"/>
          </p:nvPr>
        </p:nvSpPr>
        <p:spPr>
          <a:xfrm>
            <a:off x="890575" y="342020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87" name="Google Shape;1287;p37"/>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b="0" i="0" dirty="0">
                <a:solidFill>
                  <a:srgbClr val="FFFFFF"/>
                </a:solidFill>
                <a:effectLst/>
                <a:latin typeface="Montserrat Black" panose="00000A00000000000000" pitchFamily="2" charset="0"/>
                <a:ea typeface="Montserrat Black" panose="00000A00000000000000" pitchFamily="2" charset="0"/>
                <a:cs typeface="Montserrat Black" panose="00000A00000000000000" pitchFamily="2" charset="0"/>
              </a:rPr>
              <a:t>MAIN FEATURES</a:t>
            </a:r>
            <a:endParaRPr dirty="0"/>
          </a:p>
        </p:txBody>
      </p:sp>
      <p:sp>
        <p:nvSpPr>
          <p:cNvPr id="1289" name="Google Shape;1289;p37"/>
          <p:cNvSpPr txBox="1">
            <a:spLocks noGrp="1"/>
          </p:cNvSpPr>
          <p:nvPr>
            <p:ph type="title" idx="17"/>
          </p:nvPr>
        </p:nvSpPr>
        <p:spPr>
          <a:xfrm>
            <a:off x="890575" y="405329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290" name="Google Shape;1290;p37"/>
          <p:cNvSpPr txBox="1">
            <a:spLocks noGrp="1"/>
          </p:cNvSpPr>
          <p:nvPr>
            <p:ph type="subTitle" idx="18"/>
          </p:nvPr>
        </p:nvSpPr>
        <p:spPr>
          <a:xfrm>
            <a:off x="1954643" y="4053290"/>
            <a:ext cx="4342247"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b="0" i="0" dirty="0">
                <a:solidFill>
                  <a:srgbClr val="FFFFFF"/>
                </a:solidFill>
                <a:effectLst/>
                <a:latin typeface="Montserrat Black" panose="00000A00000000000000" pitchFamily="2" charset="0"/>
                <a:ea typeface="Montserrat Black" panose="00000A00000000000000" pitchFamily="2" charset="0"/>
                <a:cs typeface="Montserrat Black" panose="00000A00000000000000" pitchFamily="2" charset="0"/>
              </a:rPr>
              <a:t>LIMITATIONS OF OUR PROJECT</a:t>
            </a:r>
            <a:endParaRPr dirty="0"/>
          </a:p>
        </p:txBody>
      </p:sp>
      <p:grpSp>
        <p:nvGrpSpPr>
          <p:cNvPr id="1291" name="Google Shape;1291;p37"/>
          <p:cNvGrpSpPr/>
          <p:nvPr/>
        </p:nvGrpSpPr>
        <p:grpSpPr>
          <a:xfrm>
            <a:off x="7429225" y="1024425"/>
            <a:ext cx="76825" cy="76800"/>
            <a:chOff x="3104875" y="1099400"/>
            <a:chExt cx="76825" cy="76800"/>
          </a:xfrm>
        </p:grpSpPr>
        <p:sp>
          <p:nvSpPr>
            <p:cNvPr id="1292" name="Google Shape;1292;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37"/>
          <p:cNvGrpSpPr/>
          <p:nvPr/>
        </p:nvGrpSpPr>
        <p:grpSpPr>
          <a:xfrm>
            <a:off x="1469800" y="605875"/>
            <a:ext cx="76825" cy="76800"/>
            <a:chOff x="3104875" y="1099400"/>
            <a:chExt cx="76825" cy="76800"/>
          </a:xfrm>
        </p:grpSpPr>
        <p:sp>
          <p:nvSpPr>
            <p:cNvPr id="1295" name="Google Shape;1295;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7" name="Google Shape;1297;p37"/>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pic>
        <p:nvPicPr>
          <p:cNvPr id="1389" name="Google Shape;1389;p40"/>
          <p:cNvPicPr preferRelativeResize="0"/>
          <p:nvPr/>
        </p:nvPicPr>
        <p:blipFill rotWithShape="1">
          <a:blip r:embed="rId3">
            <a:alphaModFix/>
          </a:blip>
          <a:srcRect l="25537" t="7152" r="23467" b="5838"/>
          <a:stretch/>
        </p:blipFill>
        <p:spPr>
          <a:xfrm>
            <a:off x="96328" y="-11484"/>
            <a:ext cx="1920000" cy="1842726"/>
          </a:xfrm>
          <a:prstGeom prst="rect">
            <a:avLst/>
          </a:prstGeom>
          <a:noFill/>
          <a:ln>
            <a:noFill/>
          </a:ln>
        </p:spPr>
      </p:pic>
      <p:sp>
        <p:nvSpPr>
          <p:cNvPr id="1385" name="Google Shape;1385;p40"/>
          <p:cNvSpPr txBox="1">
            <a:spLocks noGrp="1"/>
          </p:cNvSpPr>
          <p:nvPr>
            <p:ph type="title" idx="2"/>
          </p:nvPr>
        </p:nvSpPr>
        <p:spPr>
          <a:xfrm>
            <a:off x="365428" y="600510"/>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386" name="Google Shape;1386;p40"/>
          <p:cNvSpPr txBox="1">
            <a:spLocks noGrp="1"/>
          </p:cNvSpPr>
          <p:nvPr>
            <p:ph type="subTitle" idx="1"/>
          </p:nvPr>
        </p:nvSpPr>
        <p:spPr>
          <a:xfrm>
            <a:off x="826852" y="3449682"/>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is some basic terminologies !!!</a:t>
            </a:r>
            <a:endParaRPr dirty="0"/>
          </a:p>
        </p:txBody>
      </p:sp>
      <p:pic>
        <p:nvPicPr>
          <p:cNvPr id="1387" name="Google Shape;1387;p40"/>
          <p:cNvPicPr preferRelativeResize="0"/>
          <p:nvPr/>
        </p:nvPicPr>
        <p:blipFill rotWithShape="1">
          <a:blip r:embed="rId4">
            <a:alphaModFix/>
          </a:blip>
          <a:srcRect l="24331" t="5721" r="23342" b="4591"/>
          <a:stretch/>
        </p:blipFill>
        <p:spPr>
          <a:xfrm rot="2268302">
            <a:off x="7040137" y="2719387"/>
            <a:ext cx="1857374" cy="1790699"/>
          </a:xfrm>
          <a:prstGeom prst="rect">
            <a:avLst/>
          </a:prstGeom>
          <a:noFill/>
          <a:ln>
            <a:noFill/>
          </a:ln>
        </p:spPr>
      </p:pic>
      <p:pic>
        <p:nvPicPr>
          <p:cNvPr id="1388" name="Google Shape;1388;p40"/>
          <p:cNvPicPr preferRelativeResize="0"/>
          <p:nvPr/>
        </p:nvPicPr>
        <p:blipFill rotWithShape="1">
          <a:blip r:embed="rId5">
            <a:alphaModFix/>
          </a:blip>
          <a:srcRect l="18647" t="7960" r="8852" b="8336"/>
          <a:stretch/>
        </p:blipFill>
        <p:spPr>
          <a:xfrm rot="-1406513">
            <a:off x="6447085" y="3651950"/>
            <a:ext cx="1175233" cy="763227"/>
          </a:xfrm>
          <a:prstGeom prst="rect">
            <a:avLst/>
          </a:prstGeom>
          <a:noFill/>
          <a:ln>
            <a:noFill/>
          </a:ln>
        </p:spPr>
      </p:pic>
      <p:sp>
        <p:nvSpPr>
          <p:cNvPr id="1391" name="Google Shape;1391;p40"/>
          <p:cNvSpPr txBox="1">
            <a:spLocks noGrp="1"/>
          </p:cNvSpPr>
          <p:nvPr>
            <p:ph type="title"/>
          </p:nvPr>
        </p:nvSpPr>
        <p:spPr>
          <a:xfrm>
            <a:off x="720000" y="2739141"/>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INFORMATION ABOUT USED A MODULE</a:t>
            </a:r>
          </a:p>
        </p:txBody>
      </p:sp>
      <p:grpSp>
        <p:nvGrpSpPr>
          <p:cNvPr id="1392" name="Google Shape;1392;p40"/>
          <p:cNvGrpSpPr/>
          <p:nvPr/>
        </p:nvGrpSpPr>
        <p:grpSpPr>
          <a:xfrm>
            <a:off x="8219800" y="2094550"/>
            <a:ext cx="76825" cy="76800"/>
            <a:chOff x="3104875" y="1099400"/>
            <a:chExt cx="76825" cy="76800"/>
          </a:xfrm>
        </p:grpSpPr>
        <p:sp>
          <p:nvSpPr>
            <p:cNvPr id="1393" name="Google Shape;1393;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40"/>
          <p:cNvGrpSpPr/>
          <p:nvPr/>
        </p:nvGrpSpPr>
        <p:grpSpPr>
          <a:xfrm rot="1891135">
            <a:off x="4266962" y="4210993"/>
            <a:ext cx="76828" cy="76803"/>
            <a:chOff x="3104875" y="1099400"/>
            <a:chExt cx="76825" cy="76800"/>
          </a:xfrm>
        </p:grpSpPr>
        <p:sp>
          <p:nvSpPr>
            <p:cNvPr id="1396" name="Google Shape;1396;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0"/>
          <p:cNvGrpSpPr/>
          <p:nvPr/>
        </p:nvGrpSpPr>
        <p:grpSpPr>
          <a:xfrm>
            <a:off x="2400025" y="1210988"/>
            <a:ext cx="76825" cy="76800"/>
            <a:chOff x="3104875" y="1099400"/>
            <a:chExt cx="76825" cy="76800"/>
          </a:xfrm>
        </p:grpSpPr>
        <p:sp>
          <p:nvSpPr>
            <p:cNvPr id="1399" name="Google Shape;1399;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1" name="Google Shape;1401;p40"/>
          <p:cNvPicPr preferRelativeResize="0"/>
          <p:nvPr/>
        </p:nvPicPr>
        <p:blipFill rotWithShape="1">
          <a:blip r:embed="rId6">
            <a:alphaModFix/>
          </a:blip>
          <a:srcRect l="22009" r="18455"/>
          <a:stretch/>
        </p:blipFill>
        <p:spPr>
          <a:xfrm rot="1203247">
            <a:off x="1616204" y="3965720"/>
            <a:ext cx="903665" cy="853810"/>
          </a:xfrm>
          <a:prstGeom prst="rect">
            <a:avLst/>
          </a:prstGeom>
          <a:noFill/>
          <a:ln>
            <a:noFill/>
          </a:ln>
        </p:spPr>
      </p:pic>
    </p:spTree>
    <p:extLst>
      <p:ext uri="{BB962C8B-B14F-4D97-AF65-F5344CB8AC3E}">
        <p14:creationId xmlns:p14="http://schemas.microsoft.com/office/powerpoint/2010/main" val="231099480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4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USED MODULE-1</a:t>
            </a:r>
          </a:p>
        </p:txBody>
      </p:sp>
      <p:grpSp>
        <p:nvGrpSpPr>
          <p:cNvPr id="797" name="Google Shape;797;p42"/>
          <p:cNvGrpSpPr/>
          <p:nvPr/>
        </p:nvGrpSpPr>
        <p:grpSpPr>
          <a:xfrm rot="10800000">
            <a:off x="206982" y="423196"/>
            <a:ext cx="288601" cy="1096693"/>
            <a:chOff x="1006700" y="2603975"/>
            <a:chExt cx="55450" cy="210700"/>
          </a:xfrm>
        </p:grpSpPr>
        <p:sp>
          <p:nvSpPr>
            <p:cNvPr id="798" name="Google Shape;798;p42"/>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2"/>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2"/>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2"/>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42"/>
          <p:cNvGrpSpPr/>
          <p:nvPr/>
        </p:nvGrpSpPr>
        <p:grpSpPr>
          <a:xfrm rot="13617420">
            <a:off x="-636571" y="689908"/>
            <a:ext cx="1096749" cy="904983"/>
            <a:chOff x="827350" y="3629733"/>
            <a:chExt cx="1431600" cy="1332067"/>
          </a:xfrm>
        </p:grpSpPr>
        <p:sp>
          <p:nvSpPr>
            <p:cNvPr id="805" name="Google Shape;805;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42"/>
          <p:cNvGrpSpPr/>
          <p:nvPr/>
        </p:nvGrpSpPr>
        <p:grpSpPr>
          <a:xfrm>
            <a:off x="427243" y="592366"/>
            <a:ext cx="510366" cy="474882"/>
            <a:chOff x="827350" y="3629733"/>
            <a:chExt cx="1431600" cy="1332067"/>
          </a:xfrm>
        </p:grpSpPr>
        <p:sp>
          <p:nvSpPr>
            <p:cNvPr id="809" name="Google Shape;809;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2"/>
          <p:cNvGrpSpPr/>
          <p:nvPr/>
        </p:nvGrpSpPr>
        <p:grpSpPr>
          <a:xfrm>
            <a:off x="103791" y="264958"/>
            <a:ext cx="401134" cy="373245"/>
            <a:chOff x="827350" y="3629733"/>
            <a:chExt cx="1431600" cy="1332067"/>
          </a:xfrm>
        </p:grpSpPr>
        <p:sp>
          <p:nvSpPr>
            <p:cNvPr id="813" name="Google Shape;813;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Rectangle 5">
            <a:extLst>
              <a:ext uri="{FF2B5EF4-FFF2-40B4-BE49-F238E27FC236}">
                <a16:creationId xmlns:a16="http://schemas.microsoft.com/office/drawing/2014/main" id="{1EF5BF12-5FAD-46AA-AAB3-EEA155E81FC9}"/>
              </a:ext>
            </a:extLst>
          </p:cNvPr>
          <p:cNvSpPr>
            <a:spLocks noChangeArrowheads="1"/>
          </p:cNvSpPr>
          <p:nvPr/>
        </p:nvSpPr>
        <p:spPr bwMode="auto">
          <a:xfrm>
            <a:off x="493501" y="1201115"/>
            <a:ext cx="8381262" cy="381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7200"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457200"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457200"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457200"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457200"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457200"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457200"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457200"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tabLst>
                <a:tab pos="457200" algn="l"/>
              </a:tabLst>
            </a:pPr>
            <a:r>
              <a:rPr kumimoji="0" lang="en-US" altLang="en-US" sz="1600" b="0" i="0" u="none" strike="noStrike" cap="none" normalizeH="0" baseline="0" dirty="0" err="1">
                <a:ln>
                  <a:noFill/>
                </a:ln>
                <a:solidFill>
                  <a:schemeClr val="tx1"/>
                </a:solidFill>
                <a:effectLst/>
                <a:latin typeface="Montserrat" panose="00000500000000000000" pitchFamily="2" charset="0"/>
                <a:ea typeface="Times New Roman" panose="02020603050405020304" pitchFamily="18" charset="0"/>
                <a:cs typeface="Courier New" panose="02070309020205020404" pitchFamily="49" charset="0"/>
              </a:rPr>
              <a:t>speech_recognition</a:t>
            </a:r>
            <a:r>
              <a:rPr kumimoji="0" lang="en-US" altLang="en-US" sz="16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tabLst>
                <a:tab pos="457200" algn="l"/>
              </a:tabLst>
            </a:pPr>
            <a:r>
              <a:rPr kumimoji="0" lang="en-US" altLang="en-US" sz="12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This module is used for performing speech recognition, i.e. transcribing spoken audio into text. It provides a simple and consistent interface for various speech recognition engines and APIs, including Google Speech Recognition, Sphinx, and others.</a:t>
            </a:r>
          </a:p>
          <a:p>
            <a:pPr marL="0" marR="0" lvl="0" indent="0" algn="l" defTabSz="914400" rtl="0" eaLnBrk="0" fontAlgn="base" latinLnBrk="0" hangingPunct="0">
              <a:lnSpc>
                <a:spcPct val="100000"/>
              </a:lnSpc>
              <a:spcBef>
                <a:spcPct val="0"/>
              </a:spcBef>
              <a:spcAft>
                <a:spcPct val="0"/>
              </a:spcAft>
              <a:buClrTx/>
              <a:buSzTx/>
              <a:tabLst>
                <a:tab pos="457200" algn="l"/>
              </a:tabLst>
            </a:pPr>
            <a:endParaRPr kumimoji="0" lang="en-US" altLang="en-US" sz="16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tab pos="457200" algn="l"/>
              </a:tabLst>
            </a:pPr>
            <a:r>
              <a:rPr kumimoji="0" lang="en-US" altLang="en-US" sz="16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cs typeface="Courier New" panose="02070309020205020404" pitchFamily="49" charset="0"/>
              </a:rPr>
              <a:t>datetime</a:t>
            </a:r>
            <a:r>
              <a:rPr kumimoji="0" lang="en-US" altLang="en-US" sz="16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tabLst>
                <a:tab pos="457200" algn="l"/>
              </a:tabLst>
            </a:pPr>
            <a:r>
              <a:rPr kumimoji="0" lang="en-US" altLang="en-US" sz="12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This module provides various classes for manipulating dates and times, including the datetime class for working with date and time objects, the </a:t>
            </a:r>
            <a:r>
              <a:rPr kumimoji="0" lang="en-US" altLang="en-US" sz="1200" b="0" i="0" u="none" strike="noStrike" cap="none" normalizeH="0" baseline="0" dirty="0" err="1">
                <a:ln>
                  <a:noFill/>
                </a:ln>
                <a:solidFill>
                  <a:schemeClr val="tx1"/>
                </a:solidFill>
                <a:effectLst/>
                <a:latin typeface="Montserrat" panose="00000500000000000000" pitchFamily="2" charset="0"/>
                <a:ea typeface="Times New Roman" panose="02020603050405020304" pitchFamily="18" charset="0"/>
              </a:rPr>
              <a:t>timedelta</a:t>
            </a:r>
            <a:r>
              <a:rPr kumimoji="0" lang="en-US" altLang="en-US" sz="12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 class for working with time durations, and the </a:t>
            </a:r>
            <a:r>
              <a:rPr kumimoji="0" lang="en-US" altLang="en-US" sz="1200" b="0" i="0" u="none" strike="noStrike" cap="none" normalizeH="0" baseline="0" dirty="0" err="1">
                <a:ln>
                  <a:noFill/>
                </a:ln>
                <a:solidFill>
                  <a:schemeClr val="tx1"/>
                </a:solidFill>
                <a:effectLst/>
                <a:latin typeface="Montserrat" panose="00000500000000000000" pitchFamily="2" charset="0"/>
                <a:ea typeface="Times New Roman" panose="02020603050405020304" pitchFamily="18" charset="0"/>
              </a:rPr>
              <a:t>tzinfo</a:t>
            </a:r>
            <a:r>
              <a:rPr kumimoji="0" lang="en-US" altLang="en-US" sz="12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 class for working with time zones.</a:t>
            </a:r>
          </a:p>
          <a:p>
            <a:pPr marL="0" marR="0" lvl="0" indent="0" algn="l" defTabSz="914400" rtl="0" eaLnBrk="0" fontAlgn="base" latinLnBrk="0" hangingPunct="0">
              <a:lnSpc>
                <a:spcPct val="100000"/>
              </a:lnSpc>
              <a:spcBef>
                <a:spcPct val="0"/>
              </a:spcBef>
              <a:spcAft>
                <a:spcPct val="0"/>
              </a:spcAft>
              <a:buClrTx/>
              <a:buSzTx/>
              <a:tabLst>
                <a:tab pos="457200" algn="l"/>
              </a:tabLst>
            </a:pPr>
            <a:endParaRPr kumimoji="0" lang="en-US" altLang="en-US"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tab pos="457200" algn="l"/>
              </a:tabLst>
            </a:pPr>
            <a:r>
              <a:rPr kumimoji="0" lang="en-US" altLang="en-US" sz="16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cs typeface="Courier New" panose="02070309020205020404" pitchFamily="49" charset="0"/>
              </a:rPr>
              <a:t>time</a:t>
            </a:r>
            <a:r>
              <a:rPr kumimoji="0" lang="en-US" altLang="en-US" sz="16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tabLst>
                <a:tab pos="457200" algn="l"/>
              </a:tabLst>
            </a:pPr>
            <a:r>
              <a:rPr kumimoji="0" lang="en-US" altLang="en-US" sz="12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This module provides various functions for working with time, including the sleep() function, which can be used to pause the execution of a program for a specified number of seconds.</a:t>
            </a:r>
          </a:p>
          <a:p>
            <a:pPr marL="0" marR="0" lvl="0" indent="0" algn="l" defTabSz="914400" rtl="0" eaLnBrk="0" fontAlgn="base" latinLnBrk="0" hangingPunct="0">
              <a:lnSpc>
                <a:spcPct val="100000"/>
              </a:lnSpc>
              <a:spcBef>
                <a:spcPct val="0"/>
              </a:spcBef>
              <a:spcAft>
                <a:spcPct val="0"/>
              </a:spcAft>
              <a:buClrTx/>
              <a:buSzTx/>
              <a:tabLst>
                <a:tab pos="457200" algn="l"/>
              </a:tabLst>
            </a:pPr>
            <a:endParaRPr kumimoji="0" lang="en-US" altLang="en-US"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tab pos="457200" algn="l"/>
              </a:tabLst>
            </a:pPr>
            <a:r>
              <a:rPr kumimoji="0" lang="en-US" altLang="en-US" sz="1600" b="0" i="0" u="none" strike="noStrike" cap="none" normalizeH="0" baseline="0" dirty="0" err="1">
                <a:ln>
                  <a:noFill/>
                </a:ln>
                <a:solidFill>
                  <a:schemeClr val="tx1"/>
                </a:solidFill>
                <a:effectLst/>
                <a:latin typeface="Montserrat" panose="00000500000000000000" pitchFamily="2" charset="0"/>
                <a:ea typeface="Times New Roman" panose="02020603050405020304" pitchFamily="18" charset="0"/>
                <a:cs typeface="Courier New" panose="02070309020205020404" pitchFamily="49" charset="0"/>
              </a:rPr>
              <a:t>os</a:t>
            </a:r>
            <a:r>
              <a:rPr kumimoji="0" lang="en-US" altLang="en-US" sz="16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tabLst>
                <a:tab pos="457200" algn="l"/>
              </a:tabLst>
            </a:pPr>
            <a:r>
              <a:rPr kumimoji="0" lang="en-US" altLang="en-US" sz="1200"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rPr>
              <a:t>This module provides a portable way of using operating system dependent functionality such as reading or writing to files, starting new processes, killing processes etc.</a:t>
            </a:r>
          </a:p>
          <a:p>
            <a:pPr marL="0" marR="0" lvl="0" indent="0" algn="l" defTabSz="914400" rtl="0" eaLnBrk="0" fontAlgn="base" latinLnBrk="0" hangingPunct="0">
              <a:lnSpc>
                <a:spcPct val="100000"/>
              </a:lnSpc>
              <a:spcBef>
                <a:spcPct val="0"/>
              </a:spcBef>
              <a:spcAft>
                <a:spcPct val="0"/>
              </a:spcAft>
              <a:buClrTx/>
              <a:buSzTx/>
              <a:tabLst>
                <a:tab pos="457200" algn="l"/>
              </a:tabLst>
            </a:pPr>
            <a:endParaRPr kumimoji="0" lang="en-US" altLang="en-US"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endParaRPr>
          </a:p>
        </p:txBody>
      </p:sp>
      <p:pic>
        <p:nvPicPr>
          <p:cNvPr id="13" name="Google Shape;1238;p35">
            <a:extLst>
              <a:ext uri="{FF2B5EF4-FFF2-40B4-BE49-F238E27FC236}">
                <a16:creationId xmlns:a16="http://schemas.microsoft.com/office/drawing/2014/main" id="{2DF399A4-9CAB-F121-2982-2E533CF79430}"/>
              </a:ext>
            </a:extLst>
          </p:cNvPr>
          <p:cNvPicPr preferRelativeResize="0"/>
          <p:nvPr/>
        </p:nvPicPr>
        <p:blipFill rotWithShape="1">
          <a:blip r:embed="rId3">
            <a:alphaModFix/>
          </a:blip>
          <a:srcRect l="25537" t="7152" r="23467" b="5838"/>
          <a:stretch/>
        </p:blipFill>
        <p:spPr>
          <a:xfrm>
            <a:off x="7690499" y="-498167"/>
            <a:ext cx="1920000" cy="18427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pic>
        <p:nvPicPr>
          <p:cNvPr id="13" name="Google Shape;1238;p35">
            <a:extLst>
              <a:ext uri="{FF2B5EF4-FFF2-40B4-BE49-F238E27FC236}">
                <a16:creationId xmlns:a16="http://schemas.microsoft.com/office/drawing/2014/main" id="{2DF399A4-9CAB-F121-2982-2E533CF79430}"/>
              </a:ext>
            </a:extLst>
          </p:cNvPr>
          <p:cNvPicPr preferRelativeResize="0"/>
          <p:nvPr/>
        </p:nvPicPr>
        <p:blipFill rotWithShape="1">
          <a:blip r:embed="rId3">
            <a:alphaModFix/>
          </a:blip>
          <a:srcRect l="25537" t="7152" r="23467" b="5838"/>
          <a:stretch/>
        </p:blipFill>
        <p:spPr>
          <a:xfrm>
            <a:off x="7589599" y="3758522"/>
            <a:ext cx="1920000" cy="1842726"/>
          </a:xfrm>
          <a:prstGeom prst="rect">
            <a:avLst/>
          </a:prstGeom>
          <a:noFill/>
          <a:ln>
            <a:noFill/>
          </a:ln>
        </p:spPr>
      </p:pic>
      <p:sp>
        <p:nvSpPr>
          <p:cNvPr id="794" name="Google Shape;794;p4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USED MODULE-2</a:t>
            </a:r>
          </a:p>
        </p:txBody>
      </p:sp>
      <p:grpSp>
        <p:nvGrpSpPr>
          <p:cNvPr id="797" name="Google Shape;797;p42"/>
          <p:cNvGrpSpPr/>
          <p:nvPr/>
        </p:nvGrpSpPr>
        <p:grpSpPr>
          <a:xfrm rot="10800000">
            <a:off x="206982" y="423196"/>
            <a:ext cx="288601" cy="1096693"/>
            <a:chOff x="1006700" y="2603975"/>
            <a:chExt cx="55450" cy="210700"/>
          </a:xfrm>
        </p:grpSpPr>
        <p:sp>
          <p:nvSpPr>
            <p:cNvPr id="798" name="Google Shape;798;p42"/>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2"/>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2"/>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2"/>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42"/>
          <p:cNvGrpSpPr/>
          <p:nvPr/>
        </p:nvGrpSpPr>
        <p:grpSpPr>
          <a:xfrm rot="13617420">
            <a:off x="-639903" y="689907"/>
            <a:ext cx="1096749" cy="904983"/>
            <a:chOff x="827350" y="3629733"/>
            <a:chExt cx="1431600" cy="1332067"/>
          </a:xfrm>
        </p:grpSpPr>
        <p:sp>
          <p:nvSpPr>
            <p:cNvPr id="805" name="Google Shape;805;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42"/>
          <p:cNvGrpSpPr/>
          <p:nvPr/>
        </p:nvGrpSpPr>
        <p:grpSpPr>
          <a:xfrm>
            <a:off x="427243" y="592366"/>
            <a:ext cx="510366" cy="474882"/>
            <a:chOff x="827350" y="3629733"/>
            <a:chExt cx="1431600" cy="1332067"/>
          </a:xfrm>
        </p:grpSpPr>
        <p:sp>
          <p:nvSpPr>
            <p:cNvPr id="809" name="Google Shape;809;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2"/>
          <p:cNvGrpSpPr/>
          <p:nvPr/>
        </p:nvGrpSpPr>
        <p:grpSpPr>
          <a:xfrm>
            <a:off x="103791" y="264958"/>
            <a:ext cx="401134" cy="373245"/>
            <a:chOff x="827350" y="3629733"/>
            <a:chExt cx="1431600" cy="1332067"/>
          </a:xfrm>
        </p:grpSpPr>
        <p:sp>
          <p:nvSpPr>
            <p:cNvPr id="813" name="Google Shape;813;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Rectangle 5">
            <a:extLst>
              <a:ext uri="{FF2B5EF4-FFF2-40B4-BE49-F238E27FC236}">
                <a16:creationId xmlns:a16="http://schemas.microsoft.com/office/drawing/2014/main" id="{1EF5BF12-5FAD-46AA-AAB3-EEA155E81FC9}"/>
              </a:ext>
            </a:extLst>
          </p:cNvPr>
          <p:cNvSpPr>
            <a:spLocks noChangeArrowheads="1"/>
          </p:cNvSpPr>
          <p:nvPr/>
        </p:nvSpPr>
        <p:spPr bwMode="auto">
          <a:xfrm>
            <a:off x="493501" y="1108782"/>
            <a:ext cx="8381262" cy="4001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7200"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457200"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457200"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457200"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457200"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457200"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457200"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457200"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indent="0" algn="l" rtl="0" eaLnBrk="0" fontAlgn="base" latinLnBrk="0" hangingPunct="0">
              <a:spcBef>
                <a:spcPts val="0"/>
              </a:spcBef>
              <a:spcAft>
                <a:spcPts val="0"/>
              </a:spcAft>
              <a:buClrTx/>
              <a:buSzPts val="2000"/>
              <a:tabLst>
                <a:tab pos="457200" algn="l"/>
              </a:tabLst>
            </a:pPr>
            <a:r>
              <a:rPr lang="en-US" sz="1600" b="0" i="0" baseline="0" dirty="0" err="1">
                <a:ln>
                  <a:noFill/>
                </a:ln>
                <a:solidFill>
                  <a:srgbClr val="FFFFFF"/>
                </a:solidFill>
                <a:effectLst/>
                <a:latin typeface="Montserrat" panose="00000500000000000000" pitchFamily="2" charset="0"/>
                <a:ea typeface="Times New Roman" panose="02020603050405020304" pitchFamily="18" charset="0"/>
                <a:cs typeface="Courier New" panose="02070309020205020404" pitchFamily="49" charset="0"/>
              </a:rPr>
              <a:t>dotenv</a:t>
            </a:r>
            <a:r>
              <a:rPr lang="en-US" sz="16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 </a:t>
            </a:r>
            <a:endParaRPr lang="en-IN" sz="1600" dirty="0">
              <a:effectLst/>
            </a:endParaRPr>
          </a:p>
          <a:p>
            <a:pPr marL="0" marR="0" indent="0" algn="l" rtl="0" eaLnBrk="0" fontAlgn="base" latinLnBrk="0" hangingPunct="0">
              <a:spcBef>
                <a:spcPts val="0"/>
              </a:spcBef>
              <a:spcAft>
                <a:spcPts val="0"/>
              </a:spcAft>
              <a:tabLst>
                <a:tab pos="457200" algn="l"/>
              </a:tabLst>
            </a:pPr>
            <a:r>
              <a:rPr lang="en-US" sz="12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This module allows to load environment variables from a .env file. It is commonly used to store sensitive information like API keys, secrets, and passwords.</a:t>
            </a:r>
          </a:p>
          <a:p>
            <a:pPr marL="0" marR="0" indent="0" algn="l" rtl="0" eaLnBrk="0" fontAlgn="base" latinLnBrk="0" hangingPunct="0">
              <a:spcBef>
                <a:spcPts val="0"/>
              </a:spcBef>
              <a:spcAft>
                <a:spcPts val="0"/>
              </a:spcAft>
              <a:tabLst>
                <a:tab pos="457200" algn="l"/>
              </a:tabLst>
            </a:pPr>
            <a:endParaRPr lang="en-IN" sz="1200" dirty="0">
              <a:effectLst/>
            </a:endParaRPr>
          </a:p>
          <a:p>
            <a:pPr marL="0" marR="0" indent="0" algn="l" rtl="0" eaLnBrk="0" fontAlgn="base" latinLnBrk="0" hangingPunct="0">
              <a:spcBef>
                <a:spcPts val="0"/>
              </a:spcBef>
              <a:spcAft>
                <a:spcPts val="0"/>
              </a:spcAft>
              <a:tabLst>
                <a:tab pos="457200" algn="l"/>
              </a:tabLst>
            </a:pPr>
            <a:r>
              <a:rPr lang="en-US" sz="1600" b="0" i="0" baseline="0" dirty="0" err="1">
                <a:ln>
                  <a:noFill/>
                </a:ln>
                <a:solidFill>
                  <a:srgbClr val="FFFFFF"/>
                </a:solidFill>
                <a:effectLst/>
                <a:latin typeface="Montserrat" panose="00000500000000000000" pitchFamily="2" charset="0"/>
                <a:ea typeface="Times New Roman" panose="02020603050405020304" pitchFamily="18" charset="0"/>
                <a:cs typeface="Courier New" panose="02070309020205020404" pitchFamily="49" charset="0"/>
              </a:rPr>
              <a:t>pywhatkit</a:t>
            </a:r>
            <a:r>
              <a:rPr lang="en-US" sz="18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a:t>
            </a:r>
          </a:p>
          <a:p>
            <a:pPr marL="0" marR="0" indent="0" algn="l" rtl="0" eaLnBrk="0" fontAlgn="base" latinLnBrk="0" hangingPunct="0">
              <a:spcBef>
                <a:spcPts val="0"/>
              </a:spcBef>
              <a:spcAft>
                <a:spcPts val="0"/>
              </a:spcAft>
              <a:tabLst>
                <a:tab pos="457200" algn="l"/>
              </a:tabLst>
            </a:pPr>
            <a:r>
              <a:rPr lang="en-US" sz="12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 This module allows you to send scheduled WhatsApp messages, play songs on YouTube at a specific time, search information on Google, and more.</a:t>
            </a:r>
            <a:endParaRPr lang="en-IN" sz="1200" dirty="0">
              <a:effectLst/>
            </a:endParaRPr>
          </a:p>
          <a:p>
            <a:pPr marL="0" marR="0" lvl="0" indent="0" algn="l" defTabSz="914400" rtl="0" eaLnBrk="0" fontAlgn="base" latinLnBrk="0" hangingPunct="0">
              <a:lnSpc>
                <a:spcPct val="100000"/>
              </a:lnSpc>
              <a:spcBef>
                <a:spcPct val="0"/>
              </a:spcBef>
              <a:spcAft>
                <a:spcPct val="0"/>
              </a:spcAft>
              <a:buClrTx/>
              <a:buSzTx/>
              <a:tabLst>
                <a:tab pos="457200" algn="l"/>
              </a:tabLst>
            </a:pPr>
            <a:endParaRPr kumimoji="0" lang="en-US" altLang="en-US"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endParaRPr>
          </a:p>
          <a:p>
            <a:pPr marL="0" marR="0" indent="0" algn="l" rtl="0" eaLnBrk="0" fontAlgn="base" latinLnBrk="0" hangingPunct="0">
              <a:spcBef>
                <a:spcPts val="0"/>
              </a:spcBef>
              <a:spcAft>
                <a:spcPts val="0"/>
              </a:spcAft>
              <a:buClrTx/>
              <a:buSzPts val="1000"/>
              <a:buFont typeface="Arial" panose="020B0604020202020204" pitchFamily="34" charset="0"/>
              <a:buChar char="•"/>
              <a:tabLst>
                <a:tab pos="457200" algn="l"/>
              </a:tabLst>
            </a:pPr>
            <a:r>
              <a:rPr lang="en-US" sz="1600" b="0" i="0" baseline="0" dirty="0" err="1">
                <a:ln>
                  <a:noFill/>
                </a:ln>
                <a:solidFill>
                  <a:srgbClr val="FFFFFF"/>
                </a:solidFill>
                <a:effectLst/>
                <a:latin typeface="Montserrat" panose="00000500000000000000" pitchFamily="2" charset="0"/>
                <a:ea typeface="Times New Roman" panose="02020603050405020304" pitchFamily="18" charset="0"/>
                <a:cs typeface="Courier New" panose="02070309020205020404" pitchFamily="49" charset="0"/>
              </a:rPr>
              <a:t>playsound</a:t>
            </a:r>
            <a:r>
              <a:rPr lang="en-US" sz="16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 </a:t>
            </a:r>
          </a:p>
          <a:p>
            <a:pPr marL="0" marR="0" indent="0" algn="l" rtl="0" eaLnBrk="0" fontAlgn="base" latinLnBrk="0" hangingPunct="0">
              <a:spcBef>
                <a:spcPts val="0"/>
              </a:spcBef>
              <a:spcAft>
                <a:spcPts val="0"/>
              </a:spcAft>
              <a:buClrTx/>
              <a:buSzPts val="1000"/>
              <a:tabLst>
                <a:tab pos="457200" algn="l"/>
              </a:tabLst>
            </a:pPr>
            <a:r>
              <a:rPr lang="en-US" sz="12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This module allows to play sound files on different platforms. It provides a simple and consistent interface for playing sound files on Windows, Mac, and Linux.</a:t>
            </a:r>
          </a:p>
          <a:p>
            <a:pPr marL="0" marR="0" indent="0" algn="l" rtl="0" eaLnBrk="0" fontAlgn="base" latinLnBrk="0" hangingPunct="0">
              <a:spcBef>
                <a:spcPts val="0"/>
              </a:spcBef>
              <a:spcAft>
                <a:spcPts val="0"/>
              </a:spcAft>
              <a:buClrTx/>
              <a:buSzPts val="1000"/>
              <a:tabLst>
                <a:tab pos="457200" algn="l"/>
              </a:tabLst>
            </a:pPr>
            <a:endParaRPr lang="en-IN" sz="1200" dirty="0">
              <a:effectLst/>
            </a:endParaRPr>
          </a:p>
          <a:p>
            <a:pPr marL="0" marR="0" indent="0" algn="l" rtl="0" eaLnBrk="0" fontAlgn="base" latinLnBrk="0" hangingPunct="0">
              <a:spcBef>
                <a:spcPts val="0"/>
              </a:spcBef>
              <a:spcAft>
                <a:spcPts val="0"/>
              </a:spcAft>
              <a:tabLst>
                <a:tab pos="457200" algn="l"/>
              </a:tabLst>
            </a:pPr>
            <a:r>
              <a:rPr lang="en-US" sz="1600" b="0" i="0" baseline="0" dirty="0">
                <a:ln>
                  <a:noFill/>
                </a:ln>
                <a:solidFill>
                  <a:srgbClr val="FFFFFF"/>
                </a:solidFill>
                <a:effectLst/>
                <a:latin typeface="Montserrat" panose="00000500000000000000" pitchFamily="2" charset="0"/>
                <a:ea typeface="Times New Roman" panose="02020603050405020304" pitchFamily="18" charset="0"/>
                <a:cs typeface="Courier New" panose="02070309020205020404" pitchFamily="49" charset="0"/>
              </a:rPr>
              <a:t>selenium</a:t>
            </a:r>
            <a:r>
              <a:rPr lang="en-US" sz="16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 </a:t>
            </a:r>
          </a:p>
          <a:p>
            <a:pPr marL="0" marR="0" indent="0" algn="l" rtl="0" eaLnBrk="0" fontAlgn="base" latinLnBrk="0" hangingPunct="0">
              <a:spcBef>
                <a:spcPts val="0"/>
              </a:spcBef>
              <a:spcAft>
                <a:spcPts val="0"/>
              </a:spcAft>
              <a:tabLst>
                <a:tab pos="457200" algn="l"/>
              </a:tabLst>
            </a:pPr>
            <a:r>
              <a:rPr lang="en-US" sz="12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This module is widely used for automating web browsers. It allows to automate web browsers and perform tasks such as web scraping, testing, and automating form submissions.</a:t>
            </a:r>
          </a:p>
          <a:p>
            <a:pPr marL="0" marR="0" indent="0" algn="l" rtl="0" eaLnBrk="0" fontAlgn="base" latinLnBrk="0" hangingPunct="0">
              <a:spcBef>
                <a:spcPts val="0"/>
              </a:spcBef>
              <a:spcAft>
                <a:spcPts val="0"/>
              </a:spcAft>
              <a:tabLst>
                <a:tab pos="457200" algn="l"/>
              </a:tabLst>
            </a:pPr>
            <a:endParaRPr lang="en-IN" sz="1200" dirty="0">
              <a:effectLst/>
            </a:endParaRPr>
          </a:p>
          <a:p>
            <a:pPr marL="0" marR="0" indent="0" algn="l" rtl="0" eaLnBrk="0" fontAlgn="base" latinLnBrk="0" hangingPunct="0">
              <a:spcBef>
                <a:spcPts val="0"/>
              </a:spcBef>
              <a:spcAft>
                <a:spcPts val="0"/>
              </a:spcAft>
              <a:tabLst>
                <a:tab pos="457200" algn="l"/>
              </a:tabLst>
            </a:pPr>
            <a:r>
              <a:rPr lang="en-US" sz="1600" b="0" i="0" baseline="0" dirty="0" err="1">
                <a:ln>
                  <a:noFill/>
                </a:ln>
                <a:solidFill>
                  <a:srgbClr val="FFFFFF"/>
                </a:solidFill>
                <a:effectLst/>
                <a:latin typeface="Montserrat" panose="00000500000000000000" pitchFamily="2" charset="0"/>
                <a:ea typeface="Times New Roman" panose="02020603050405020304" pitchFamily="18" charset="0"/>
                <a:cs typeface="Courier New" panose="02070309020205020404" pitchFamily="49" charset="0"/>
              </a:rPr>
              <a:t>googletrans</a:t>
            </a:r>
            <a:r>
              <a:rPr lang="en-US" sz="16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 </a:t>
            </a:r>
          </a:p>
          <a:p>
            <a:pPr marL="0" marR="0" indent="0" algn="l" rtl="0" eaLnBrk="0" fontAlgn="base" latinLnBrk="0" hangingPunct="0">
              <a:spcBef>
                <a:spcPts val="0"/>
              </a:spcBef>
              <a:spcAft>
                <a:spcPts val="0"/>
              </a:spcAft>
              <a:tabLst>
                <a:tab pos="457200" algn="l"/>
              </a:tabLst>
            </a:pPr>
            <a:r>
              <a:rPr lang="en-US" sz="1200" b="0" i="0" baseline="0" dirty="0">
                <a:ln>
                  <a:noFill/>
                </a:ln>
                <a:solidFill>
                  <a:srgbClr val="FFFFFF"/>
                </a:solidFill>
                <a:effectLst/>
                <a:latin typeface="Montserrat" panose="00000500000000000000" pitchFamily="2" charset="0"/>
                <a:ea typeface="Times New Roman" panose="02020603050405020304" pitchFamily="18" charset="0"/>
                <a:cs typeface="Arial" panose="020B0604020202020204" pitchFamily="34" charset="0"/>
              </a:rPr>
              <a:t>This module provides a simple and powerful API to translate text from one language to another.</a:t>
            </a:r>
            <a:endParaRPr lang="en-IN" sz="1200" dirty="0">
              <a:effectLst/>
            </a:endParaRPr>
          </a:p>
          <a:p>
            <a:pPr marL="0" marR="0" lvl="0" indent="0" algn="l" defTabSz="914400" rtl="0" eaLnBrk="0" fontAlgn="base" latinLnBrk="0" hangingPunct="0">
              <a:lnSpc>
                <a:spcPct val="100000"/>
              </a:lnSpc>
              <a:spcBef>
                <a:spcPct val="0"/>
              </a:spcBef>
              <a:spcAft>
                <a:spcPct val="0"/>
              </a:spcAft>
              <a:buClrTx/>
              <a:buSzTx/>
              <a:tabLst>
                <a:tab pos="457200" algn="l"/>
              </a:tabLst>
            </a:pPr>
            <a:endParaRPr kumimoji="0" lang="en-US" altLang="en-US" b="0" i="0" u="none" strike="noStrike" cap="none" normalizeH="0" baseline="0" dirty="0">
              <a:ln>
                <a:noFill/>
              </a:ln>
              <a:solidFill>
                <a:schemeClr val="tx1"/>
              </a:solidFill>
              <a:effectLst/>
              <a:latin typeface="Montserrat" panose="00000500000000000000" pitchFamily="2" charset="0"/>
              <a:ea typeface="Times New Roman" panose="02020603050405020304" pitchFamily="18" charset="0"/>
            </a:endParaRPr>
          </a:p>
        </p:txBody>
      </p:sp>
      <p:grpSp>
        <p:nvGrpSpPr>
          <p:cNvPr id="6" name="Google Shape;808;p42">
            <a:extLst>
              <a:ext uri="{FF2B5EF4-FFF2-40B4-BE49-F238E27FC236}">
                <a16:creationId xmlns:a16="http://schemas.microsoft.com/office/drawing/2014/main" id="{5D20C2B7-1221-BAE7-CD3F-4ADEA438FDDE}"/>
              </a:ext>
            </a:extLst>
          </p:cNvPr>
          <p:cNvGrpSpPr/>
          <p:nvPr/>
        </p:nvGrpSpPr>
        <p:grpSpPr>
          <a:xfrm>
            <a:off x="8039233" y="-111456"/>
            <a:ext cx="510366" cy="474882"/>
            <a:chOff x="827350" y="3629733"/>
            <a:chExt cx="1431600" cy="1332067"/>
          </a:xfrm>
        </p:grpSpPr>
        <p:sp>
          <p:nvSpPr>
            <p:cNvPr id="7" name="Google Shape;809;p42">
              <a:extLst>
                <a:ext uri="{FF2B5EF4-FFF2-40B4-BE49-F238E27FC236}">
                  <a16:creationId xmlns:a16="http://schemas.microsoft.com/office/drawing/2014/main" id="{0D527F3A-6532-9EA0-BA8D-D60421B02D31}"/>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10;p42">
              <a:extLst>
                <a:ext uri="{FF2B5EF4-FFF2-40B4-BE49-F238E27FC236}">
                  <a16:creationId xmlns:a16="http://schemas.microsoft.com/office/drawing/2014/main" id="{3C0EAA22-5309-55BA-C57B-906A21E89758}"/>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11;p42">
              <a:extLst>
                <a:ext uri="{FF2B5EF4-FFF2-40B4-BE49-F238E27FC236}">
                  <a16:creationId xmlns:a16="http://schemas.microsoft.com/office/drawing/2014/main" id="{E505259E-08C5-632D-2C04-9B56E74D9CB2}"/>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08;p42">
            <a:extLst>
              <a:ext uri="{FF2B5EF4-FFF2-40B4-BE49-F238E27FC236}">
                <a16:creationId xmlns:a16="http://schemas.microsoft.com/office/drawing/2014/main" id="{62AE11B0-B6BA-BF6A-26AC-9AC7B754227D}"/>
              </a:ext>
            </a:extLst>
          </p:cNvPr>
          <p:cNvGrpSpPr/>
          <p:nvPr/>
        </p:nvGrpSpPr>
        <p:grpSpPr>
          <a:xfrm>
            <a:off x="8490274" y="297849"/>
            <a:ext cx="384489" cy="325728"/>
            <a:chOff x="827350" y="3629733"/>
            <a:chExt cx="1431600" cy="1332067"/>
          </a:xfrm>
        </p:grpSpPr>
        <p:sp>
          <p:nvSpPr>
            <p:cNvPr id="15" name="Google Shape;809;p42">
              <a:extLst>
                <a:ext uri="{FF2B5EF4-FFF2-40B4-BE49-F238E27FC236}">
                  <a16:creationId xmlns:a16="http://schemas.microsoft.com/office/drawing/2014/main" id="{4D41F799-2F66-801B-7E2A-A2660A7FCD4E}"/>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10;p42">
              <a:extLst>
                <a:ext uri="{FF2B5EF4-FFF2-40B4-BE49-F238E27FC236}">
                  <a16:creationId xmlns:a16="http://schemas.microsoft.com/office/drawing/2014/main" id="{78AD377C-7380-5884-A10C-F7E116758B0D}"/>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11;p42">
              <a:extLst>
                <a:ext uri="{FF2B5EF4-FFF2-40B4-BE49-F238E27FC236}">
                  <a16:creationId xmlns:a16="http://schemas.microsoft.com/office/drawing/2014/main" id="{BFF382A4-39CE-036C-9CB9-F47A806668F1}"/>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808;p42">
            <a:extLst>
              <a:ext uri="{FF2B5EF4-FFF2-40B4-BE49-F238E27FC236}">
                <a16:creationId xmlns:a16="http://schemas.microsoft.com/office/drawing/2014/main" id="{2578BE0B-68EC-1D7F-27C5-2308F66473B4}"/>
              </a:ext>
            </a:extLst>
          </p:cNvPr>
          <p:cNvGrpSpPr/>
          <p:nvPr/>
        </p:nvGrpSpPr>
        <p:grpSpPr>
          <a:xfrm>
            <a:off x="8574915" y="-331023"/>
            <a:ext cx="928162" cy="679945"/>
            <a:chOff x="827350" y="3629733"/>
            <a:chExt cx="1431600" cy="1332067"/>
          </a:xfrm>
        </p:grpSpPr>
        <p:sp>
          <p:nvSpPr>
            <p:cNvPr id="19" name="Google Shape;809;p42">
              <a:extLst>
                <a:ext uri="{FF2B5EF4-FFF2-40B4-BE49-F238E27FC236}">
                  <a16:creationId xmlns:a16="http://schemas.microsoft.com/office/drawing/2014/main" id="{2B3969AD-D1A4-E9FE-65CF-40D806E30649}"/>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10;p42">
              <a:extLst>
                <a:ext uri="{FF2B5EF4-FFF2-40B4-BE49-F238E27FC236}">
                  <a16:creationId xmlns:a16="http://schemas.microsoft.com/office/drawing/2014/main" id="{4044D302-6D97-3B59-B685-81C54A59A144}"/>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11;p42">
              <a:extLst>
                <a:ext uri="{FF2B5EF4-FFF2-40B4-BE49-F238E27FC236}">
                  <a16:creationId xmlns:a16="http://schemas.microsoft.com/office/drawing/2014/main" id="{D9412552-41A2-5961-DD00-E1C7D845D196}"/>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005446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pic>
        <p:nvPicPr>
          <p:cNvPr id="1389" name="Google Shape;1389;p40"/>
          <p:cNvPicPr preferRelativeResize="0"/>
          <p:nvPr/>
        </p:nvPicPr>
        <p:blipFill rotWithShape="1">
          <a:blip r:embed="rId3">
            <a:alphaModFix/>
          </a:blip>
          <a:srcRect l="25537" t="7152" r="23467" b="5838"/>
          <a:stretch/>
        </p:blipFill>
        <p:spPr>
          <a:xfrm>
            <a:off x="537762" y="880198"/>
            <a:ext cx="1920000" cy="1842726"/>
          </a:xfrm>
          <a:prstGeom prst="rect">
            <a:avLst/>
          </a:prstGeom>
          <a:noFill/>
          <a:ln>
            <a:noFill/>
          </a:ln>
        </p:spPr>
      </p:pic>
      <p:sp>
        <p:nvSpPr>
          <p:cNvPr id="1385" name="Google Shape;1385;p40"/>
          <p:cNvSpPr txBox="1">
            <a:spLocks noGrp="1"/>
          </p:cNvSpPr>
          <p:nvPr>
            <p:ph type="title" idx="2"/>
          </p:nvPr>
        </p:nvSpPr>
        <p:spPr>
          <a:xfrm>
            <a:off x="720000" y="1496250"/>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386" name="Google Shape;1386;p40"/>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get started !!!</a:t>
            </a:r>
            <a:endParaRPr dirty="0"/>
          </a:p>
        </p:txBody>
      </p:sp>
      <p:pic>
        <p:nvPicPr>
          <p:cNvPr id="1387" name="Google Shape;1387;p40"/>
          <p:cNvPicPr preferRelativeResize="0"/>
          <p:nvPr/>
        </p:nvPicPr>
        <p:blipFill rotWithShape="1">
          <a:blip r:embed="rId4">
            <a:alphaModFix/>
          </a:blip>
          <a:srcRect l="24331" t="5721" r="23342" b="4591"/>
          <a:stretch/>
        </p:blipFill>
        <p:spPr>
          <a:xfrm rot="2268302">
            <a:off x="7040137" y="2719387"/>
            <a:ext cx="1857374" cy="1790699"/>
          </a:xfrm>
          <a:prstGeom prst="rect">
            <a:avLst/>
          </a:prstGeom>
          <a:noFill/>
          <a:ln>
            <a:noFill/>
          </a:ln>
        </p:spPr>
      </p:pic>
      <p:pic>
        <p:nvPicPr>
          <p:cNvPr id="1388" name="Google Shape;1388;p40"/>
          <p:cNvPicPr preferRelativeResize="0"/>
          <p:nvPr/>
        </p:nvPicPr>
        <p:blipFill rotWithShape="1">
          <a:blip r:embed="rId5">
            <a:alphaModFix/>
          </a:blip>
          <a:srcRect l="18647" t="7960" r="8852" b="8336"/>
          <a:stretch/>
        </p:blipFill>
        <p:spPr>
          <a:xfrm rot="-1406513">
            <a:off x="6447085" y="3651950"/>
            <a:ext cx="1175233" cy="763227"/>
          </a:xfrm>
          <a:prstGeom prst="rect">
            <a:avLst/>
          </a:prstGeom>
          <a:noFill/>
          <a:ln>
            <a:noFill/>
          </a:ln>
        </p:spPr>
      </p:pic>
      <p:sp>
        <p:nvSpPr>
          <p:cNvPr id="1391" name="Google Shape;1391;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ABOUT THE PROJECT</a:t>
            </a:r>
            <a:endParaRPr dirty="0"/>
          </a:p>
        </p:txBody>
      </p:sp>
      <p:grpSp>
        <p:nvGrpSpPr>
          <p:cNvPr id="1392" name="Google Shape;1392;p40"/>
          <p:cNvGrpSpPr/>
          <p:nvPr/>
        </p:nvGrpSpPr>
        <p:grpSpPr>
          <a:xfrm>
            <a:off x="8219800" y="2094550"/>
            <a:ext cx="76825" cy="76800"/>
            <a:chOff x="3104875" y="1099400"/>
            <a:chExt cx="76825" cy="76800"/>
          </a:xfrm>
        </p:grpSpPr>
        <p:sp>
          <p:nvSpPr>
            <p:cNvPr id="1393" name="Google Shape;1393;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40"/>
          <p:cNvGrpSpPr/>
          <p:nvPr/>
        </p:nvGrpSpPr>
        <p:grpSpPr>
          <a:xfrm rot="1891135">
            <a:off x="4266962" y="4210993"/>
            <a:ext cx="76828" cy="76803"/>
            <a:chOff x="3104875" y="1099400"/>
            <a:chExt cx="76825" cy="76800"/>
          </a:xfrm>
        </p:grpSpPr>
        <p:sp>
          <p:nvSpPr>
            <p:cNvPr id="1396" name="Google Shape;1396;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0"/>
          <p:cNvGrpSpPr/>
          <p:nvPr/>
        </p:nvGrpSpPr>
        <p:grpSpPr>
          <a:xfrm>
            <a:off x="2400025" y="1210988"/>
            <a:ext cx="76825" cy="76800"/>
            <a:chOff x="3104875" y="1099400"/>
            <a:chExt cx="76825" cy="76800"/>
          </a:xfrm>
        </p:grpSpPr>
        <p:sp>
          <p:nvSpPr>
            <p:cNvPr id="1399" name="Google Shape;1399;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1" name="Google Shape;1401;p40"/>
          <p:cNvPicPr preferRelativeResize="0"/>
          <p:nvPr/>
        </p:nvPicPr>
        <p:blipFill rotWithShape="1">
          <a:blip r:embed="rId6">
            <a:alphaModFix/>
          </a:blip>
          <a:srcRect l="22009" r="18455"/>
          <a:stretch/>
        </p:blipFill>
        <p:spPr>
          <a:xfrm rot="1203247">
            <a:off x="1616204" y="3965720"/>
            <a:ext cx="903665" cy="85381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pic>
        <p:nvPicPr>
          <p:cNvPr id="1380" name="Google Shape;1380;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
        <p:nvSpPr>
          <p:cNvPr id="1323" name="Google Shape;1323;p39"/>
          <p:cNvSpPr/>
          <p:nvPr/>
        </p:nvSpPr>
        <p:spPr>
          <a:xfrm rot="5400000">
            <a:off x="615740" y="1693466"/>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9"/>
          <p:cNvSpPr/>
          <p:nvPr/>
        </p:nvSpPr>
        <p:spPr>
          <a:xfrm rot="5400000">
            <a:off x="3667586" y="1757050"/>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p:cNvSpPr/>
          <p:nvPr/>
        </p:nvSpPr>
        <p:spPr>
          <a:xfrm rot="5400000">
            <a:off x="6893007" y="1760448"/>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IT’S WORK</a:t>
            </a:r>
            <a:endParaRPr dirty="0"/>
          </a:p>
        </p:txBody>
      </p:sp>
      <p:sp>
        <p:nvSpPr>
          <p:cNvPr id="1327" name="Google Shape;1327;p39"/>
          <p:cNvSpPr txBox="1">
            <a:spLocks noGrp="1"/>
          </p:cNvSpPr>
          <p:nvPr>
            <p:ph type="subTitle" idx="1"/>
          </p:nvPr>
        </p:nvSpPr>
        <p:spPr>
          <a:xfrm>
            <a:off x="209112" y="3087979"/>
            <a:ext cx="2149409" cy="899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The system starts by capturing the spoken command through a microphone and then converts the audio into a text. It’s called natural language processing(NLP)</a:t>
            </a:r>
            <a:endParaRPr dirty="0"/>
          </a:p>
        </p:txBody>
      </p:sp>
      <p:sp>
        <p:nvSpPr>
          <p:cNvPr id="1328" name="Google Shape;1328;p39"/>
          <p:cNvSpPr txBox="1">
            <a:spLocks noGrp="1"/>
          </p:cNvSpPr>
          <p:nvPr>
            <p:ph type="subTitle" idx="2"/>
          </p:nvPr>
        </p:nvSpPr>
        <p:spPr>
          <a:xfrm>
            <a:off x="2822370" y="3157610"/>
            <a:ext cx="2806263" cy="160752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Once the meaning of the text is understood, the system can perform a variety of actions, such as answering questions, providing recommendations, or performing a specific task.</a:t>
            </a:r>
            <a:endParaRPr dirty="0"/>
          </a:p>
        </p:txBody>
      </p:sp>
      <p:sp>
        <p:nvSpPr>
          <p:cNvPr id="1330" name="Google Shape;1330;p39"/>
          <p:cNvSpPr txBox="1">
            <a:spLocks noGrp="1"/>
          </p:cNvSpPr>
          <p:nvPr>
            <p:ph type="subTitle" idx="4"/>
          </p:nvPr>
        </p:nvSpPr>
        <p:spPr>
          <a:xfrm>
            <a:off x="98458" y="2726175"/>
            <a:ext cx="2329431"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1600" dirty="0"/>
              <a:t>SPEECH-TO-TEXT</a:t>
            </a:r>
            <a:r>
              <a:rPr lang="en-IN" dirty="0"/>
              <a:t> </a:t>
            </a:r>
            <a:endParaRPr dirty="0"/>
          </a:p>
        </p:txBody>
      </p:sp>
      <p:sp>
        <p:nvSpPr>
          <p:cNvPr id="1331" name="Google Shape;1331;p39"/>
          <p:cNvSpPr txBox="1">
            <a:spLocks noGrp="1"/>
          </p:cNvSpPr>
          <p:nvPr>
            <p:ph type="subTitle" idx="5"/>
          </p:nvPr>
        </p:nvSpPr>
        <p:spPr>
          <a:xfrm>
            <a:off x="3146515"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PROCESSING</a:t>
            </a:r>
          </a:p>
        </p:txBody>
      </p:sp>
      <p:sp>
        <p:nvSpPr>
          <p:cNvPr id="1332" name="Google Shape;1332;p39"/>
          <p:cNvSpPr txBox="1">
            <a:spLocks noGrp="1"/>
          </p:cNvSpPr>
          <p:nvPr>
            <p:ph type="subTitle" idx="6"/>
          </p:nvPr>
        </p:nvSpPr>
        <p:spPr>
          <a:xfrm>
            <a:off x="5983950" y="2645729"/>
            <a:ext cx="2858228"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dirty="0"/>
              <a:t>LEARN FROM DATA</a:t>
            </a:r>
          </a:p>
        </p:txBody>
      </p:sp>
      <p:grpSp>
        <p:nvGrpSpPr>
          <p:cNvPr id="1333" name="Google Shape;1333;p39"/>
          <p:cNvGrpSpPr/>
          <p:nvPr/>
        </p:nvGrpSpPr>
        <p:grpSpPr>
          <a:xfrm>
            <a:off x="3898526" y="1868660"/>
            <a:ext cx="524511" cy="596066"/>
            <a:chOff x="4020665" y="1431080"/>
            <a:chExt cx="524511" cy="596066"/>
          </a:xfrm>
        </p:grpSpPr>
        <p:sp>
          <p:nvSpPr>
            <p:cNvPr id="1334" name="Google Shape;1334;p39"/>
            <p:cNvSpPr/>
            <p:nvPr/>
          </p:nvSpPr>
          <p:spPr>
            <a:xfrm>
              <a:off x="4087332" y="1489567"/>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 name="Google Shape;1335;p39"/>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39"/>
          <p:cNvGrpSpPr/>
          <p:nvPr/>
        </p:nvGrpSpPr>
        <p:grpSpPr>
          <a:xfrm>
            <a:off x="7078337" y="1857170"/>
            <a:ext cx="585440" cy="602023"/>
            <a:chOff x="1888890" y="3144712"/>
            <a:chExt cx="585440" cy="602023"/>
          </a:xfrm>
        </p:grpSpPr>
        <p:sp>
          <p:nvSpPr>
            <p:cNvPr id="1364" name="Google Shape;1364;p39"/>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39"/>
          <p:cNvGrpSpPr/>
          <p:nvPr/>
        </p:nvGrpSpPr>
        <p:grpSpPr>
          <a:xfrm>
            <a:off x="8219800" y="2094550"/>
            <a:ext cx="76825" cy="76800"/>
            <a:chOff x="3104875" y="1099400"/>
            <a:chExt cx="76825" cy="76800"/>
          </a:xfrm>
        </p:grpSpPr>
        <p:sp>
          <p:nvSpPr>
            <p:cNvPr id="1372" name="Google Shape;1372;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39"/>
          <p:cNvGrpSpPr/>
          <p:nvPr/>
        </p:nvGrpSpPr>
        <p:grpSpPr>
          <a:xfrm rot="1891135">
            <a:off x="228589" y="1968086"/>
            <a:ext cx="76828" cy="76803"/>
            <a:chOff x="3104875" y="1099400"/>
            <a:chExt cx="76825" cy="76800"/>
          </a:xfrm>
        </p:grpSpPr>
        <p:sp>
          <p:nvSpPr>
            <p:cNvPr id="1375" name="Google Shape;1375;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39"/>
          <p:cNvGrpSpPr/>
          <p:nvPr/>
        </p:nvGrpSpPr>
        <p:grpSpPr>
          <a:xfrm>
            <a:off x="3152500" y="1391963"/>
            <a:ext cx="76825" cy="76800"/>
            <a:chOff x="3104875" y="1099400"/>
            <a:chExt cx="76825" cy="76800"/>
          </a:xfrm>
        </p:grpSpPr>
        <p:sp>
          <p:nvSpPr>
            <p:cNvPr id="1378" name="Google Shape;1378;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1218;p78">
            <a:extLst>
              <a:ext uri="{FF2B5EF4-FFF2-40B4-BE49-F238E27FC236}">
                <a16:creationId xmlns:a16="http://schemas.microsoft.com/office/drawing/2014/main" id="{06AD8CB5-8EE2-7A73-5080-1C23636CF989}"/>
              </a:ext>
            </a:extLst>
          </p:cNvPr>
          <p:cNvGrpSpPr/>
          <p:nvPr/>
        </p:nvGrpSpPr>
        <p:grpSpPr>
          <a:xfrm>
            <a:off x="951852" y="1836458"/>
            <a:ext cx="416631" cy="542616"/>
            <a:chOff x="5833775" y="3809445"/>
            <a:chExt cx="235185" cy="352253"/>
          </a:xfrm>
          <a:solidFill>
            <a:schemeClr val="tx1"/>
          </a:solidFill>
        </p:grpSpPr>
        <p:sp>
          <p:nvSpPr>
            <p:cNvPr id="7" name="Google Shape;11219;p78">
              <a:extLst>
                <a:ext uri="{FF2B5EF4-FFF2-40B4-BE49-F238E27FC236}">
                  <a16:creationId xmlns:a16="http://schemas.microsoft.com/office/drawing/2014/main" id="{5E401F99-7856-7D63-33E1-C5262CCFEF08}"/>
                </a:ext>
              </a:extLst>
            </p:cNvPr>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220;p78">
              <a:extLst>
                <a:ext uri="{FF2B5EF4-FFF2-40B4-BE49-F238E27FC236}">
                  <a16:creationId xmlns:a16="http://schemas.microsoft.com/office/drawing/2014/main" id="{60BE361B-0820-601D-C7DC-B15FEEA85651}"/>
                </a:ext>
              </a:extLst>
            </p:cNvPr>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221;p78">
              <a:extLst>
                <a:ext uri="{FF2B5EF4-FFF2-40B4-BE49-F238E27FC236}">
                  <a16:creationId xmlns:a16="http://schemas.microsoft.com/office/drawing/2014/main" id="{1F7F4992-C23F-1783-FCA8-F34D045FBFFD}"/>
                </a:ext>
              </a:extLst>
            </p:cNvPr>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328;p39">
            <a:extLst>
              <a:ext uri="{FF2B5EF4-FFF2-40B4-BE49-F238E27FC236}">
                <a16:creationId xmlns:a16="http://schemas.microsoft.com/office/drawing/2014/main" id="{A30390B5-6231-20FF-7F06-644E9AD51D1A}"/>
              </a:ext>
            </a:extLst>
          </p:cNvPr>
          <p:cNvSpPr txBox="1">
            <a:spLocks/>
          </p:cNvSpPr>
          <p:nvPr/>
        </p:nvSpPr>
        <p:spPr>
          <a:xfrm>
            <a:off x="5905089" y="2980084"/>
            <a:ext cx="2806263" cy="16075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457200" marR="0" indent="-320040" algn="ctr" rtl="0">
              <a:spcBef>
                <a:spcPts val="0"/>
              </a:spcBef>
              <a:spcAft>
                <a:spcPts val="0"/>
              </a:spcAft>
            </a:pPr>
            <a:endParaRPr lang="en-IN" sz="1100" dirty="0">
              <a:effectLst/>
            </a:endParaRPr>
          </a:p>
          <a:p>
            <a:pPr marL="457200" marR="0" indent="-320040" algn="ctr" rtl="0">
              <a:spcBef>
                <a:spcPts val="0"/>
              </a:spcBef>
              <a:spcAft>
                <a:spcPts val="0"/>
              </a:spcAft>
            </a:pPr>
            <a:r>
              <a:rPr lang="en-US" b="0" i="0" dirty="0">
                <a:solidFill>
                  <a:srgbClr val="FFFFFF"/>
                </a:solidFill>
                <a:effectLst/>
                <a:latin typeface="Montserrat" panose="00000500000000000000" pitchFamily="2" charset="0"/>
                <a:ea typeface="Montserrat" panose="00000500000000000000" pitchFamily="2" charset="0"/>
                <a:cs typeface="Montserrat" panose="00000500000000000000" pitchFamily="2" charset="0"/>
              </a:rPr>
              <a:t>Our AI system is designed to learn from its previous data, which means that it can improve its performance over time.</a:t>
            </a:r>
            <a:endParaRPr lang="en-IN" sz="1100" dirty="0">
              <a:effectLst/>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5"/>
        <p:cNvGrpSpPr/>
        <p:nvPr/>
      </p:nvGrpSpPr>
      <p:grpSpPr>
        <a:xfrm>
          <a:off x="0" y="0"/>
          <a:ext cx="0" cy="0"/>
          <a:chOff x="0" y="0"/>
          <a:chExt cx="0" cy="0"/>
        </a:xfrm>
      </p:grpSpPr>
      <p:pic>
        <p:nvPicPr>
          <p:cNvPr id="1870" name="Google Shape;1870;p53"/>
          <p:cNvPicPr preferRelativeResize="0"/>
          <p:nvPr/>
        </p:nvPicPr>
        <p:blipFill rotWithShape="1">
          <a:blip r:embed="rId3">
            <a:alphaModFix/>
          </a:blip>
          <a:srcRect l="18647" t="7960" r="8852" b="8336"/>
          <a:stretch/>
        </p:blipFill>
        <p:spPr>
          <a:xfrm rot="-1406513">
            <a:off x="195683" y="4256544"/>
            <a:ext cx="1175233" cy="763227"/>
          </a:xfrm>
          <a:prstGeom prst="rect">
            <a:avLst/>
          </a:prstGeom>
          <a:noFill/>
          <a:ln>
            <a:noFill/>
          </a:ln>
        </p:spPr>
      </p:pic>
      <p:sp>
        <p:nvSpPr>
          <p:cNvPr id="1856" name="Google Shape;1856;p53"/>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A I LISTEN</a:t>
            </a:r>
            <a:endParaRPr dirty="0"/>
          </a:p>
        </p:txBody>
      </p:sp>
      <p:sp>
        <p:nvSpPr>
          <p:cNvPr id="1857" name="Google Shape;1857;p53"/>
          <p:cNvSpPr txBox="1">
            <a:spLocks noGrp="1"/>
          </p:cNvSpPr>
          <p:nvPr>
            <p:ph type="subTitle" idx="1"/>
          </p:nvPr>
        </p:nvSpPr>
        <p:spPr>
          <a:xfrm>
            <a:off x="175888" y="1448249"/>
            <a:ext cx="6458832" cy="3333033"/>
          </a:xfrm>
          <a:prstGeom prst="rect">
            <a:avLst/>
          </a:prstGeom>
        </p:spPr>
        <p:txBody>
          <a:bodyPr spcFirstLastPara="1" wrap="square" lIns="91425" tIns="91425" rIns="91425" bIns="91425" anchor="t" anchorCtr="0">
            <a:noAutofit/>
          </a:bodyPr>
          <a:lstStyle/>
          <a:p>
            <a:pPr marL="139700" indent="0">
              <a:lnSpc>
                <a:spcPct val="107000"/>
              </a:lnSpc>
              <a:spcAft>
                <a:spcPts val="800"/>
              </a:spcAft>
              <a:buNone/>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This code is using the speech recognition (sr) module to take input from a microphone. The function, called "takeinput()", uses the Recognizer class from the sr module to listen for audio input from a microphone.</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tabLst>
                <a:tab pos="457200" algn="l"/>
              </a:tabLst>
            </a:pPr>
            <a:r>
              <a:rPr lang="en-IN" sz="1600" dirty="0">
                <a:effectLst/>
                <a:latin typeface="Times New Roman" panose="02020603050405020304" pitchFamily="18" charset="0"/>
                <a:ea typeface="Times New Roman" panose="02020603050405020304" pitchFamily="18" charset="0"/>
              </a:rPr>
              <a:t>The function initializes an instance of the recognizer and opens the microphone as the audio source. It then listens for audio input for up to 8 seconds and assigns it to the "audio" variable.</a:t>
            </a:r>
          </a:p>
          <a:p>
            <a:pPr marL="342900" lvl="0" indent="-342900">
              <a:tabLst>
                <a:tab pos="457200" algn="l"/>
              </a:tabLst>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Then it prints "Listening..." and sets a pause threshold of 1 second.</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tabLst>
                <a:tab pos="457200" algn="l"/>
              </a:tabLst>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It then listens to the microphone input for 8 seconds and attempts to recognize it using the recognize_google() method with </a:t>
            </a:r>
            <a:r>
              <a:rPr lang="en-IN" sz="1600" b="1" dirty="0">
                <a:effectLst/>
                <a:latin typeface="Times New Roman" panose="02020603050405020304" pitchFamily="18" charset="0"/>
                <a:ea typeface="Times New Roman" panose="02020603050405020304" pitchFamily="18" charset="0"/>
                <a:cs typeface="Times New Roman" panose="02020603050405020304" pitchFamily="18" charset="0"/>
              </a:rPr>
              <a:t>Hindi language</a:t>
            </a: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 as an argument. If it is unable to recognize the input, it returns "None". Lastly, it converts the recognized query to lowercase and returns it as a string.</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IN" dirty="0"/>
          </a:p>
        </p:txBody>
      </p:sp>
      <p:grpSp>
        <p:nvGrpSpPr>
          <p:cNvPr id="1858" name="Google Shape;1858;p53"/>
          <p:cNvGrpSpPr/>
          <p:nvPr/>
        </p:nvGrpSpPr>
        <p:grpSpPr>
          <a:xfrm>
            <a:off x="1235075" y="4054275"/>
            <a:ext cx="76825" cy="76800"/>
            <a:chOff x="3104875" y="1099400"/>
            <a:chExt cx="76825" cy="76800"/>
          </a:xfrm>
        </p:grpSpPr>
        <p:sp>
          <p:nvSpPr>
            <p:cNvPr id="1859" name="Google Shape;1859;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3"/>
          <p:cNvGrpSpPr/>
          <p:nvPr/>
        </p:nvGrpSpPr>
        <p:grpSpPr>
          <a:xfrm>
            <a:off x="1714950" y="845800"/>
            <a:ext cx="76825" cy="76800"/>
            <a:chOff x="3104875" y="1099400"/>
            <a:chExt cx="76825" cy="76800"/>
          </a:xfrm>
        </p:grpSpPr>
        <p:sp>
          <p:nvSpPr>
            <p:cNvPr id="1862" name="Google Shape;1862;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53"/>
          <p:cNvGrpSpPr/>
          <p:nvPr/>
        </p:nvGrpSpPr>
        <p:grpSpPr>
          <a:xfrm>
            <a:off x="5376475" y="3066125"/>
            <a:ext cx="76825" cy="76800"/>
            <a:chOff x="3104875" y="1099400"/>
            <a:chExt cx="76825" cy="76800"/>
          </a:xfrm>
        </p:grpSpPr>
        <p:sp>
          <p:nvSpPr>
            <p:cNvPr id="1865" name="Google Shape;1865;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7" name="Google Shape;1867;p53"/>
          <p:cNvPicPr preferRelativeResize="0"/>
          <p:nvPr/>
        </p:nvPicPr>
        <p:blipFill rotWithShape="1">
          <a:blip r:embed="rId4">
            <a:alphaModFix/>
          </a:blip>
          <a:srcRect l="24331" t="5721" r="23342" b="4591"/>
          <a:stretch/>
        </p:blipFill>
        <p:spPr>
          <a:xfrm rot="2268302">
            <a:off x="6238179" y="2609252"/>
            <a:ext cx="1857374" cy="1790699"/>
          </a:xfrm>
          <a:prstGeom prst="rect">
            <a:avLst/>
          </a:prstGeom>
          <a:noFill/>
          <a:ln>
            <a:noFill/>
          </a:ln>
        </p:spPr>
      </p:pic>
      <p:pic>
        <p:nvPicPr>
          <p:cNvPr id="1868" name="Google Shape;1868;p53"/>
          <p:cNvPicPr preferRelativeResize="0"/>
          <p:nvPr/>
        </p:nvPicPr>
        <p:blipFill rotWithShape="1">
          <a:blip r:embed="rId5">
            <a:alphaModFix/>
          </a:blip>
          <a:srcRect l="15236" r="10474"/>
          <a:stretch/>
        </p:blipFill>
        <p:spPr>
          <a:xfrm rot="-8866461">
            <a:off x="-591898" y="-833285"/>
            <a:ext cx="1535572" cy="1375613"/>
          </a:xfrm>
          <a:prstGeom prst="rect">
            <a:avLst/>
          </a:prstGeom>
          <a:noFill/>
          <a:ln>
            <a:noFill/>
          </a:ln>
        </p:spPr>
      </p:pic>
      <p:pic>
        <p:nvPicPr>
          <p:cNvPr id="1869" name="Google Shape;1869;p53"/>
          <p:cNvPicPr preferRelativeResize="0"/>
          <p:nvPr/>
        </p:nvPicPr>
        <p:blipFill rotWithShape="1">
          <a:blip r:embed="rId6">
            <a:alphaModFix/>
          </a:blip>
          <a:srcRect l="22009" r="18455"/>
          <a:stretch/>
        </p:blipFill>
        <p:spPr>
          <a:xfrm rot="1203246">
            <a:off x="6858772" y="1311133"/>
            <a:ext cx="1115441" cy="1053905"/>
          </a:xfrm>
          <a:prstGeom prst="rect">
            <a:avLst/>
          </a:prstGeom>
          <a:noFill/>
          <a:ln>
            <a:noFill/>
          </a:ln>
        </p:spPr>
      </p:pic>
      <p:pic>
        <p:nvPicPr>
          <p:cNvPr id="1871" name="Google Shape;1871;p53"/>
          <p:cNvPicPr preferRelativeResize="0"/>
          <p:nvPr/>
        </p:nvPicPr>
        <p:blipFill rotWithShape="1">
          <a:blip r:embed="rId7">
            <a:alphaModFix/>
          </a:blip>
          <a:srcRect l="25537" t="7152" r="23467" b="5838"/>
          <a:stretch/>
        </p:blipFill>
        <p:spPr>
          <a:xfrm>
            <a:off x="8050434" y="-491600"/>
            <a:ext cx="1671077" cy="16038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slp project ppt</Template>
  <TotalTime>0</TotalTime>
  <Words>1983</Words>
  <Application>Microsoft Office PowerPoint</Application>
  <PresentationFormat>On-screen Show (16:9)</PresentationFormat>
  <Paragraphs>123</Paragraphs>
  <Slides>26</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Nunito Light</vt:lpstr>
      <vt:lpstr>Anaheim</vt:lpstr>
      <vt:lpstr>Bebas Neue</vt:lpstr>
      <vt:lpstr>Montserrat</vt:lpstr>
      <vt:lpstr>Times New Roman</vt:lpstr>
      <vt:lpstr>Montserrat Black</vt:lpstr>
      <vt:lpstr>Calibri</vt:lpstr>
      <vt:lpstr>Artificial Intelligence (AI) Technology Consulting by Slidesgo</vt:lpstr>
      <vt:lpstr>DESKTOP (AI) ASSISTANT SLP - PROJECT</vt:lpstr>
      <vt:lpstr>WHAT IS AI ?</vt:lpstr>
      <vt:lpstr>TABLE OF CONTENTS</vt:lpstr>
      <vt:lpstr>01</vt:lpstr>
      <vt:lpstr>USED MODULE-1</vt:lpstr>
      <vt:lpstr>USED MODULE-2</vt:lpstr>
      <vt:lpstr>02</vt:lpstr>
      <vt:lpstr>HOW IT’S WORK</vt:lpstr>
      <vt:lpstr>HOW DOES A I LISTEN</vt:lpstr>
      <vt:lpstr>AI BRAIN</vt:lpstr>
      <vt:lpstr>SPEAK FUNCTION</vt:lpstr>
      <vt:lpstr>03</vt:lpstr>
      <vt:lpstr>AWESOME GUI USING FLASK</vt:lpstr>
      <vt:lpstr>GUI preview</vt:lpstr>
      <vt:lpstr>GUI PREVIEW</vt:lpstr>
      <vt:lpstr>04</vt:lpstr>
      <vt:lpstr>01 PLAY YOUR FAVORITE SONG</vt:lpstr>
      <vt:lpstr>02 APPLICATION LAUNCHING</vt:lpstr>
      <vt:lpstr> 03 LISTENING AND ANSWERING QUESTIONS </vt:lpstr>
      <vt:lpstr>04 STORE CONVERSATION IN DATABASE</vt:lpstr>
      <vt:lpstr>05</vt:lpstr>
      <vt:lpstr>01 HIGH VOLUME INTERFERENCE</vt:lpstr>
      <vt:lpstr>02 POSSIBILITY TO PRODUCE INCORRECT ANSWER</vt:lpstr>
      <vt:lpstr>03 POSSIBILITY OF NEW BUGS</vt:lpstr>
      <vt:lpstr>TEAM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DESKTOP (AI) ASSISTANT SLP - PROJECT</dc:title>
  <dc:creator>prajapatishailesh4941@gmail.com</dc:creator>
  <cp:lastModifiedBy>prajapatishailesh4941@gmail.com</cp:lastModifiedBy>
  <cp:revision>1</cp:revision>
  <dcterms:created xsi:type="dcterms:W3CDTF">2023-03-05T04:50:33Z</dcterms:created>
  <dcterms:modified xsi:type="dcterms:W3CDTF">2023-03-05T04:50:57Z</dcterms:modified>
</cp:coreProperties>
</file>